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9" r:id="rId5"/>
    <p:sldId id="289" r:id="rId6"/>
    <p:sldId id="291" r:id="rId7"/>
    <p:sldId id="290" r:id="rId8"/>
    <p:sldId id="287" r:id="rId9"/>
    <p:sldId id="288" r:id="rId10"/>
    <p:sldId id="292" r:id="rId11"/>
    <p:sldId id="293" r:id="rId12"/>
    <p:sldId id="295" r:id="rId13"/>
    <p:sldId id="296" r:id="rId14"/>
    <p:sldId id="297" r:id="rId15"/>
    <p:sldId id="278" r:id="rId16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3FE5BD-631F-4C77-BFE3-3F9E169832B1}" v="2" dt="2026-09-02T08:57:00.783"/>
  </p1510:revLst>
</p1510:revInfo>
</file>

<file path=ppt/tableStyles.xml><?xml version="1.0" encoding="utf-8"?>
<a:tblStyleLst xmlns:a="http://schemas.openxmlformats.org/drawingml/2006/main" def="{912C8C85-51F0-491E-9774-3900AFEF0F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goña Alonso Asenjo" userId="59cfa0b0-5b4f-42ac-af44-a79e0b7994f4" providerId="ADAL" clId="{A32F7B28-D1D7-4106-9F8A-6D0FF4BB632D}"/>
    <pc:docChg chg="custSel addSld delSld modSld">
      <pc:chgData name="Begoña Alonso Asenjo" userId="59cfa0b0-5b4f-42ac-af44-a79e0b7994f4" providerId="ADAL" clId="{A32F7B28-D1D7-4106-9F8A-6D0FF4BB632D}" dt="2026-09-02T09:11:54.088" v="132" actId="14100"/>
      <pc:docMkLst>
        <pc:docMk/>
      </pc:docMkLst>
      <pc:sldChg chg="modSp mod">
        <pc:chgData name="Begoña Alonso Asenjo" userId="59cfa0b0-5b4f-42ac-af44-a79e0b7994f4" providerId="ADAL" clId="{A32F7B28-D1D7-4106-9F8A-6D0FF4BB632D}" dt="2026-09-02T08:55:16.614" v="23" actId="14100"/>
        <pc:sldMkLst>
          <pc:docMk/>
          <pc:sldMk cId="1008037533" sldId="259"/>
        </pc:sldMkLst>
        <pc:spChg chg="mod">
          <ac:chgData name="Begoña Alonso Asenjo" userId="59cfa0b0-5b4f-42ac-af44-a79e0b7994f4" providerId="ADAL" clId="{A32F7B28-D1D7-4106-9F8A-6D0FF4BB632D}" dt="2026-09-02T08:54:14.429" v="12" actId="404"/>
          <ac:spMkLst>
            <pc:docMk/>
            <pc:sldMk cId="1008037533" sldId="259"/>
            <ac:spMk id="2" creationId="{954ABE40-AA00-F366-A36A-B3F1AADBF025}"/>
          </ac:spMkLst>
        </pc:spChg>
        <pc:spChg chg="mod">
          <ac:chgData name="Begoña Alonso Asenjo" userId="59cfa0b0-5b4f-42ac-af44-a79e0b7994f4" providerId="ADAL" clId="{A32F7B28-D1D7-4106-9F8A-6D0FF4BB632D}" dt="2026-09-02T08:55:16.614" v="23" actId="14100"/>
          <ac:spMkLst>
            <pc:docMk/>
            <pc:sldMk cId="1008037533" sldId="259"/>
            <ac:spMk id="11" creationId="{F4583933-95EE-13B0-55ED-7B10E3D3867E}"/>
          </ac:spMkLst>
        </pc:spChg>
      </pc:sldChg>
      <pc:sldChg chg="modSp del mod">
        <pc:chgData name="Begoña Alonso Asenjo" userId="59cfa0b0-5b4f-42ac-af44-a79e0b7994f4" providerId="ADAL" clId="{A32F7B28-D1D7-4106-9F8A-6D0FF4BB632D}" dt="2026-09-02T08:57:28.322" v="35" actId="47"/>
        <pc:sldMkLst>
          <pc:docMk/>
          <pc:sldMk cId="2678944599" sldId="285"/>
        </pc:sldMkLst>
        <pc:spChg chg="mod">
          <ac:chgData name="Begoña Alonso Asenjo" userId="59cfa0b0-5b4f-42ac-af44-a79e0b7994f4" providerId="ADAL" clId="{A32F7B28-D1D7-4106-9F8A-6D0FF4BB632D}" dt="2026-09-02T08:56:12.296" v="27" actId="27636"/>
          <ac:spMkLst>
            <pc:docMk/>
            <pc:sldMk cId="2678944599" sldId="285"/>
            <ac:spMk id="3" creationId="{FACE640F-7F5A-BDB7-205D-765FA80B6796}"/>
          </ac:spMkLst>
        </pc:spChg>
      </pc:sldChg>
      <pc:sldChg chg="modSp del mod">
        <pc:chgData name="Begoña Alonso Asenjo" userId="59cfa0b0-5b4f-42ac-af44-a79e0b7994f4" providerId="ADAL" clId="{A32F7B28-D1D7-4106-9F8A-6D0FF4BB632D}" dt="2026-09-02T08:57:29.550" v="36" actId="47"/>
        <pc:sldMkLst>
          <pc:docMk/>
          <pc:sldMk cId="3114001927" sldId="286"/>
        </pc:sldMkLst>
        <pc:spChg chg="mod">
          <ac:chgData name="Begoña Alonso Asenjo" userId="59cfa0b0-5b4f-42ac-af44-a79e0b7994f4" providerId="ADAL" clId="{A32F7B28-D1D7-4106-9F8A-6D0FF4BB632D}" dt="2026-09-02T08:57:09.364" v="34" actId="14100"/>
          <ac:spMkLst>
            <pc:docMk/>
            <pc:sldMk cId="3114001927" sldId="286"/>
            <ac:spMk id="3" creationId="{19F6EB56-91AC-846E-4E96-33C049B68B73}"/>
          </ac:spMkLst>
        </pc:spChg>
      </pc:sldChg>
      <pc:sldChg chg="modSp mod">
        <pc:chgData name="Begoña Alonso Asenjo" userId="59cfa0b0-5b4f-42ac-af44-a79e0b7994f4" providerId="ADAL" clId="{A32F7B28-D1D7-4106-9F8A-6D0FF4BB632D}" dt="2026-09-02T09:11:54.088" v="132" actId="14100"/>
        <pc:sldMkLst>
          <pc:docMk/>
          <pc:sldMk cId="1505395540" sldId="287"/>
        </pc:sldMkLst>
        <pc:spChg chg="mod">
          <ac:chgData name="Begoña Alonso Asenjo" userId="59cfa0b0-5b4f-42ac-af44-a79e0b7994f4" providerId="ADAL" clId="{A32F7B28-D1D7-4106-9F8A-6D0FF4BB632D}" dt="2026-09-02T09:11:54.088" v="132" actId="14100"/>
          <ac:spMkLst>
            <pc:docMk/>
            <pc:sldMk cId="1505395540" sldId="287"/>
            <ac:spMk id="3" creationId="{9C428E36-6EA5-A566-FC68-DAE8471B93A0}"/>
          </ac:spMkLst>
        </pc:spChg>
      </pc:sldChg>
      <pc:sldChg chg="modSp mod">
        <pc:chgData name="Begoña Alonso Asenjo" userId="59cfa0b0-5b4f-42ac-af44-a79e0b7994f4" providerId="ADAL" clId="{A32F7B28-D1D7-4106-9F8A-6D0FF4BB632D}" dt="2026-09-02T09:02:05.392" v="73" actId="27636"/>
        <pc:sldMkLst>
          <pc:docMk/>
          <pc:sldMk cId="2492426747" sldId="288"/>
        </pc:sldMkLst>
        <pc:spChg chg="mod">
          <ac:chgData name="Begoña Alonso Asenjo" userId="59cfa0b0-5b4f-42ac-af44-a79e0b7994f4" providerId="ADAL" clId="{A32F7B28-D1D7-4106-9F8A-6D0FF4BB632D}" dt="2026-09-02T09:02:05.392" v="73" actId="27636"/>
          <ac:spMkLst>
            <pc:docMk/>
            <pc:sldMk cId="2492426747" sldId="288"/>
            <ac:spMk id="3" creationId="{6B84D1AA-0DCC-D2F4-EB2F-435ADAB6E0CB}"/>
          </ac:spMkLst>
        </pc:spChg>
      </pc:sldChg>
      <pc:sldChg chg="modSp add mod">
        <pc:chgData name="Begoña Alonso Asenjo" userId="59cfa0b0-5b4f-42ac-af44-a79e0b7994f4" providerId="ADAL" clId="{A32F7B28-D1D7-4106-9F8A-6D0FF4BB632D}" dt="2026-09-02T09:11:08.548" v="131" actId="1076"/>
        <pc:sldMkLst>
          <pc:docMk/>
          <pc:sldMk cId="984486102" sldId="289"/>
        </pc:sldMkLst>
        <pc:spChg chg="mod">
          <ac:chgData name="Begoña Alonso Asenjo" userId="59cfa0b0-5b4f-42ac-af44-a79e0b7994f4" providerId="ADAL" clId="{A32F7B28-D1D7-4106-9F8A-6D0FF4BB632D}" dt="2026-09-02T09:11:08.548" v="131" actId="1076"/>
          <ac:spMkLst>
            <pc:docMk/>
            <pc:sldMk cId="984486102" sldId="289"/>
            <ac:spMk id="3" creationId="{F25A0AE3-77B7-9C42-4015-DDA8AC31BA27}"/>
          </ac:spMkLst>
        </pc:spChg>
      </pc:sldChg>
      <pc:sldChg chg="modSp add mod">
        <pc:chgData name="Begoña Alonso Asenjo" userId="59cfa0b0-5b4f-42ac-af44-a79e0b7994f4" providerId="ADAL" clId="{A32F7B28-D1D7-4106-9F8A-6D0FF4BB632D}" dt="2026-09-02T09:00:20.853" v="64" actId="1076"/>
        <pc:sldMkLst>
          <pc:docMk/>
          <pc:sldMk cId="194151732" sldId="290"/>
        </pc:sldMkLst>
        <pc:spChg chg="mod">
          <ac:chgData name="Begoña Alonso Asenjo" userId="59cfa0b0-5b4f-42ac-af44-a79e0b7994f4" providerId="ADAL" clId="{A32F7B28-D1D7-4106-9F8A-6D0FF4BB632D}" dt="2026-09-02T09:00:20.853" v="64" actId="1076"/>
          <ac:spMkLst>
            <pc:docMk/>
            <pc:sldMk cId="194151732" sldId="290"/>
            <ac:spMk id="3" creationId="{7549B1C9-081C-8674-B9F6-DF6FA9E07B60}"/>
          </ac:spMkLst>
        </pc:spChg>
      </pc:sldChg>
      <pc:sldChg chg="modSp add mod">
        <pc:chgData name="Begoña Alonso Asenjo" userId="59cfa0b0-5b4f-42ac-af44-a79e0b7994f4" providerId="ADAL" clId="{A32F7B28-D1D7-4106-9F8A-6D0FF4BB632D}" dt="2026-09-02T08:59:14.466" v="59" actId="255"/>
        <pc:sldMkLst>
          <pc:docMk/>
          <pc:sldMk cId="2529144316" sldId="291"/>
        </pc:sldMkLst>
        <pc:spChg chg="mod">
          <ac:chgData name="Begoña Alonso Asenjo" userId="59cfa0b0-5b4f-42ac-af44-a79e0b7994f4" providerId="ADAL" clId="{A32F7B28-D1D7-4106-9F8A-6D0FF4BB632D}" dt="2026-09-02T08:59:14.466" v="59" actId="255"/>
          <ac:spMkLst>
            <pc:docMk/>
            <pc:sldMk cId="2529144316" sldId="291"/>
            <ac:spMk id="3" creationId="{77FD9855-940C-A82A-1FBE-0BE55F4F95AD}"/>
          </ac:spMkLst>
        </pc:spChg>
      </pc:sldChg>
      <pc:sldChg chg="modSp add mod">
        <pc:chgData name="Begoña Alonso Asenjo" userId="59cfa0b0-5b4f-42ac-af44-a79e0b7994f4" providerId="ADAL" clId="{A32F7B28-D1D7-4106-9F8A-6D0FF4BB632D}" dt="2026-09-02T09:02:47.144" v="77" actId="14100"/>
        <pc:sldMkLst>
          <pc:docMk/>
          <pc:sldMk cId="2542679294" sldId="292"/>
        </pc:sldMkLst>
        <pc:spChg chg="mod">
          <ac:chgData name="Begoña Alonso Asenjo" userId="59cfa0b0-5b4f-42ac-af44-a79e0b7994f4" providerId="ADAL" clId="{A32F7B28-D1D7-4106-9F8A-6D0FF4BB632D}" dt="2026-09-02T09:02:47.144" v="77" actId="14100"/>
          <ac:spMkLst>
            <pc:docMk/>
            <pc:sldMk cId="2542679294" sldId="292"/>
            <ac:spMk id="3" creationId="{000E0D59-0B82-F553-187E-91B79928C5B3}"/>
          </ac:spMkLst>
        </pc:spChg>
      </pc:sldChg>
      <pc:sldChg chg="modSp add mod replId">
        <pc:chgData name="Begoña Alonso Asenjo" userId="59cfa0b0-5b4f-42ac-af44-a79e0b7994f4" providerId="ADAL" clId="{A32F7B28-D1D7-4106-9F8A-6D0FF4BB632D}" dt="2026-09-02T09:06:08.172" v="85" actId="14100"/>
        <pc:sldMkLst>
          <pc:docMk/>
          <pc:sldMk cId="2918108468" sldId="293"/>
        </pc:sldMkLst>
        <pc:spChg chg="mod">
          <ac:chgData name="Begoña Alonso Asenjo" userId="59cfa0b0-5b4f-42ac-af44-a79e0b7994f4" providerId="ADAL" clId="{A32F7B28-D1D7-4106-9F8A-6D0FF4BB632D}" dt="2026-09-02T09:06:08.172" v="85" actId="14100"/>
          <ac:spMkLst>
            <pc:docMk/>
            <pc:sldMk cId="2918108468" sldId="293"/>
            <ac:spMk id="3" creationId="{B9E83108-CC50-04F8-2320-EA0845AC1FD0}"/>
          </ac:spMkLst>
        </pc:spChg>
      </pc:sldChg>
      <pc:sldChg chg="add del replId">
        <pc:chgData name="Begoña Alonso Asenjo" userId="59cfa0b0-5b4f-42ac-af44-a79e0b7994f4" providerId="ADAL" clId="{A32F7B28-D1D7-4106-9F8A-6D0FF4BB632D}" dt="2026-09-02T09:09:34.874" v="130" actId="47"/>
        <pc:sldMkLst>
          <pc:docMk/>
          <pc:sldMk cId="2697558446" sldId="294"/>
        </pc:sldMkLst>
      </pc:sldChg>
      <pc:sldChg chg="modSp add mod">
        <pc:chgData name="Begoña Alonso Asenjo" userId="59cfa0b0-5b4f-42ac-af44-a79e0b7994f4" providerId="ADAL" clId="{A32F7B28-D1D7-4106-9F8A-6D0FF4BB632D}" dt="2026-09-02T09:07:33.498" v="102" actId="14100"/>
        <pc:sldMkLst>
          <pc:docMk/>
          <pc:sldMk cId="2517805398" sldId="295"/>
        </pc:sldMkLst>
        <pc:spChg chg="mod">
          <ac:chgData name="Begoña Alonso Asenjo" userId="59cfa0b0-5b4f-42ac-af44-a79e0b7994f4" providerId="ADAL" clId="{A32F7B28-D1D7-4106-9F8A-6D0FF4BB632D}" dt="2026-09-02T09:07:33.498" v="102" actId="14100"/>
          <ac:spMkLst>
            <pc:docMk/>
            <pc:sldMk cId="2517805398" sldId="295"/>
            <ac:spMk id="3" creationId="{1FA1C27E-ECF3-4FE1-FB4C-34A3B9949EA9}"/>
          </ac:spMkLst>
        </pc:spChg>
      </pc:sldChg>
      <pc:sldChg chg="modSp add mod">
        <pc:chgData name="Begoña Alonso Asenjo" userId="59cfa0b0-5b4f-42ac-af44-a79e0b7994f4" providerId="ADAL" clId="{A32F7B28-D1D7-4106-9F8A-6D0FF4BB632D}" dt="2026-09-02T09:08:31.027" v="111" actId="1076"/>
        <pc:sldMkLst>
          <pc:docMk/>
          <pc:sldMk cId="1545405483" sldId="296"/>
        </pc:sldMkLst>
        <pc:spChg chg="mod">
          <ac:chgData name="Begoña Alonso Asenjo" userId="59cfa0b0-5b4f-42ac-af44-a79e0b7994f4" providerId="ADAL" clId="{A32F7B28-D1D7-4106-9F8A-6D0FF4BB632D}" dt="2026-09-02T09:08:31.027" v="111" actId="1076"/>
          <ac:spMkLst>
            <pc:docMk/>
            <pc:sldMk cId="1545405483" sldId="296"/>
            <ac:spMk id="3" creationId="{44F2E0D5-AB29-4F1C-A733-49A58EA5FED1}"/>
          </ac:spMkLst>
        </pc:spChg>
      </pc:sldChg>
      <pc:sldChg chg="modSp add mod replId">
        <pc:chgData name="Begoña Alonso Asenjo" userId="59cfa0b0-5b4f-42ac-af44-a79e0b7994f4" providerId="ADAL" clId="{A32F7B28-D1D7-4106-9F8A-6D0FF4BB632D}" dt="2026-09-02T09:09:20.504" v="128" actId="1076"/>
        <pc:sldMkLst>
          <pc:docMk/>
          <pc:sldMk cId="2859017376" sldId="297"/>
        </pc:sldMkLst>
        <pc:spChg chg="mod">
          <ac:chgData name="Begoña Alonso Asenjo" userId="59cfa0b0-5b4f-42ac-af44-a79e0b7994f4" providerId="ADAL" clId="{A32F7B28-D1D7-4106-9F8A-6D0FF4BB632D}" dt="2026-09-02T09:09:20.504" v="128" actId="1076"/>
          <ac:spMkLst>
            <pc:docMk/>
            <pc:sldMk cId="2859017376" sldId="297"/>
            <ac:spMk id="3" creationId="{4AADF41D-F122-E87D-C746-6449FF853388}"/>
          </ac:spMkLst>
        </pc:spChg>
      </pc:sldChg>
      <pc:sldChg chg="add del replId">
        <pc:chgData name="Begoña Alonso Asenjo" userId="59cfa0b0-5b4f-42ac-af44-a79e0b7994f4" providerId="ADAL" clId="{A32F7B28-D1D7-4106-9F8A-6D0FF4BB632D}" dt="2026-09-02T09:09:33.502" v="129" actId="47"/>
        <pc:sldMkLst>
          <pc:docMk/>
          <pc:sldMk cId="2224160739" sldId="29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976AB79-C677-3DB7-78CF-9305D5861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s-ES"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13AB137-CEA6-0244-F12B-1ECC21172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s-ES" sz="1200"/>
            </a:lvl1pPr>
          </a:lstStyle>
          <a:p>
            <a:pPr rtl="0"/>
            <a:fld id="{CE7C3759-1457-46FB-8F72-9FC969C2E29E}" type="datetime1">
              <a:rPr lang="es-ES" smtClean="0"/>
              <a:t>02/09/2026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68EC96-C6CC-F2AF-D90F-143F4D20A0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s-ES" sz="1200"/>
            </a:lvl1pPr>
          </a:lstStyle>
          <a:p>
            <a:pPr rtl="0"/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4F8EC8D-EF88-0275-F75C-A789924433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s-ES" sz="1200"/>
            </a:lvl1pPr>
          </a:lstStyle>
          <a:p>
            <a:pPr rtl="0"/>
            <a:fld id="{EF757874-EF65-4B61-B062-40C932C812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20278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s-ES"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s-ES" sz="1200"/>
            </a:lvl1pPr>
          </a:lstStyle>
          <a:p>
            <a:pPr rtl="0"/>
            <a:fld id="{7D9B200B-A8D1-468B-9DFE-62D3FE64DF4B}" type="datetime1">
              <a:rPr lang="es-ES" smtClean="0"/>
              <a:t>02/09/2026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es-ES"/>
            </a:defPPr>
          </a:lstStyle>
          <a:p>
            <a:pPr rt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es-ES"/>
            </a:def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s-ES"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s-ES" sz="1200"/>
            </a:lvl1pPr>
          </a:lstStyle>
          <a:p>
            <a:pPr rtl="0"/>
            <a:fld id="{6937E2AA-278D-0B48-A5DE-00B1FC5BDAF9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665593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2272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A47E9-81C2-36FE-5F7D-EFA5B616D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3E780DA-DD89-0A77-8205-2F0482BB8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E1AD35E-2FBC-8162-976F-08EBC4190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157E9EE-C2D5-0855-0C06-EE41C71C9F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0180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E504B-FD11-6F7D-6B75-F178FB0B4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34C3591-BC97-CA67-5053-8F389F6D63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43B41FA-F569-FAB2-3831-20E403A4C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61B09C4-05B6-135C-929D-7AD52300C5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1145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49F10-0A84-506F-F699-DFB22B602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C5073E9-D248-C4DE-8C28-2D6B7BDFC3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8159C92-4AFE-1E40-6F59-995FA8344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5CEB792-E6B8-63DB-72DE-5751A48F8A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2728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8CBA3-09D7-AAF3-D07E-EF0FF64ED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50D85DB-6DF4-35B1-2F4A-E4928302C3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1C33590-C107-FB70-6472-0DDC0D4869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D4FBA70-A16B-4937-1D6E-00FB901238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3304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61004-7DC9-3E52-DD05-968712D50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2D268D-425D-7CE7-83D6-F09778AE13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B43116E-2558-1F91-46CE-920AA5278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95D47A0-43D4-B3B8-E535-940FE15BD2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7600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51A99-A21D-6D3A-A302-E616AC1EB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4F53899-102E-A56F-8CED-6B627564E6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EE5ACF8-02D9-CF15-FDE7-4559AB298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2FDF0A7-0B9E-2749-A1C6-43827E8E5F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7475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59604-424C-552A-BF3E-98A1C583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6839423-5E42-515F-E95D-D6D5B2BF72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6459B0C-8E35-1F2F-1B95-AF5B04549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C676013-6842-10BA-045C-618CF52612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2317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EDEAE-0F58-2E07-0AAB-58DCB25A1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4763D78-42D6-866D-7C29-8A8DA62B3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F9F606C-194D-5108-C4DF-77953E33C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96B8E12-B42A-61C7-0F4F-F7AEE399FF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3438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9D804-83EA-E96B-B05D-F1F1D9D05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69E4945-B153-801F-10B1-3CCB2BA4F9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54BE6DE-A999-DBB1-E43E-D16F8C7F39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FF607D-7BC6-9326-3855-DEE18C7926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3756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E2275-F8C1-7314-471B-57E81B20D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D5F16C7-BADF-CD26-ADDD-E581CACFD3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DA92B5D-C3CB-BFF9-41A9-96434834C3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BD59C9-B314-A0A0-21AB-A97282F79E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5979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937E2AA-278D-0B48-A5DE-00B1FC5BDAF9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7830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ción de imagen 8">
            <a:extLst>
              <a:ext uri="{FF2B5EF4-FFF2-40B4-BE49-F238E27FC236}">
                <a16:creationId xmlns:a16="http://schemas.microsoft.com/office/drawing/2014/main" id="{D56268A4-B555-72BE-6160-318763ECA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12D44DBA-D665-923B-A38C-C68A9C039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noProof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86000"/>
            <a:ext cx="9144000" cy="2286000"/>
          </a:xfrm>
        </p:spPr>
        <p:txBody>
          <a:bodyPr rtlCol="0" anchor="ctr" anchorCtr="0">
            <a:noAutofit/>
          </a:bodyPr>
          <a:lstStyle>
            <a:lvl1pPr algn="ctr">
              <a:defRPr lang="es-ES" sz="4400"/>
            </a:lvl1pPr>
          </a:lstStyle>
          <a:p>
            <a:pPr rtl="0"/>
            <a:r>
              <a:rPr lang="es-ES" noProof="0"/>
              <a:t>Haga clic para agregar un título</a:t>
            </a:r>
          </a:p>
        </p:txBody>
      </p:sp>
    </p:spTree>
    <p:extLst>
      <p:ext uri="{BB962C8B-B14F-4D97-AF65-F5344CB8AC3E}">
        <p14:creationId xmlns:p14="http://schemas.microsoft.com/office/powerpoint/2010/main" val="342467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i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38">
            <a:extLst>
              <a:ext uri="{FF2B5EF4-FFF2-40B4-BE49-F238E27FC236}">
                <a16:creationId xmlns:a16="http://schemas.microsoft.com/office/drawing/2014/main" id="{31550E6E-10D6-E75A-F6B1-8800DAC2C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02" b="780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3038" y="1457865"/>
            <a:ext cx="3200400" cy="4580626"/>
          </a:xfrm>
        </p:spPr>
        <p:txBody>
          <a:bodyPr rtlCol="0" anchor="t">
            <a:noAutofit/>
          </a:bodyPr>
          <a:lstStyle>
            <a:lvl1pPr algn="ctr">
              <a:defRPr lang="es-ES" sz="3600"/>
            </a:lvl1pPr>
          </a:lstStyle>
          <a:p>
            <a:pPr rtl="0"/>
            <a:r>
              <a:rPr lang="es-ES" noProof="0"/>
              <a:t>Haga clic para agregar un 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6287" y="1457864"/>
            <a:ext cx="4986068" cy="4580627"/>
          </a:xfrm>
        </p:spPr>
        <p:txBody>
          <a:bodyPr tIns="45720" rtlCol="0" anchor="t" anchorCtr="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  <a:defRPr lang="es-ES" sz="2400"/>
            </a:lvl1pPr>
            <a:lvl2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lang="es-ES" sz="2000"/>
            </a:lvl2pPr>
            <a:lvl3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lang="es-ES" sz="1800"/>
            </a:lvl3pPr>
            <a:lvl4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lang="es-ES" sz="1600"/>
            </a:lvl4pPr>
            <a:lvl5pPr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defRPr lang="es-ES" sz="1600"/>
            </a:lvl5pPr>
          </a:lstStyle>
          <a:p>
            <a:pPr lvl="0" rtl="0"/>
            <a:r>
              <a:rPr lang="es-ES" noProof="0"/>
              <a:t>Haga clic para agregar contenido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DE524E6-256B-444F-889B-C4E16C230803}" type="datetime1">
              <a:rPr lang="es-ES" noProof="0" smtClean="0"/>
              <a:t>02/09/2026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1438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+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8">
            <a:extLst>
              <a:ext uri="{FF2B5EF4-FFF2-40B4-BE49-F238E27FC236}">
                <a16:creationId xmlns:a16="http://schemas.microsoft.com/office/drawing/2014/main" id="{61F88592-24FD-96EC-ADB3-C0B7682D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8259" y="798653"/>
            <a:ext cx="5166167" cy="5289630"/>
          </a:xfrm>
          <a:solidFill>
            <a:schemeClr val="bg1">
              <a:alpha val="95000"/>
            </a:schemeClr>
          </a:solidFill>
        </p:spPr>
        <p:txBody>
          <a:bodyPr lIns="274320" rIns="274320" rtlCol="0" anchor="ctr">
            <a:noAutofit/>
          </a:bodyPr>
          <a:lstStyle>
            <a:lvl1pPr algn="ctr">
              <a:defRPr lang="es-ES" sz="4400"/>
            </a:lvl1pPr>
          </a:lstStyle>
          <a:p>
            <a:pPr rtl="0"/>
            <a:r>
              <a:rPr lang="es-ES" noProof="0"/>
              <a:t>Haga clic para agregar un título</a:t>
            </a:r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4424" y="787077"/>
            <a:ext cx="5166167" cy="5289631"/>
          </a:xfrm>
          <a:solidFill>
            <a:schemeClr val="bg1">
              <a:alpha val="95000"/>
            </a:schemeClr>
          </a:solidFill>
        </p:spPr>
        <p:txBody>
          <a:bodyPr rtlCol="0">
            <a:noAutofit/>
          </a:bodyPr>
          <a:lstStyle>
            <a:lvl1pPr marL="342900" indent="-342900" algn="ctr">
              <a:buFont typeface="Arial" panose="020B0604020202020204" pitchFamily="34" charset="0"/>
              <a:buChar char="•"/>
              <a:defRPr lang="es-ES" sz="20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es-ES"/>
            </a:pPr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AC945262-380D-499B-9A2C-B768E51E74AC}" type="datetime1">
              <a:rPr lang="es-ES" noProof="0" smtClean="0"/>
              <a:t>02/09/2026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29842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+ subtítulo +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13">
            <a:extLst>
              <a:ext uri="{FF2B5EF4-FFF2-40B4-BE49-F238E27FC236}">
                <a16:creationId xmlns:a16="http://schemas.microsoft.com/office/drawing/2014/main" id="{BD017017-3234-8C24-B9FC-80FB1120D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C226FA8-C264-7189-EEA0-526400907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6135" y="1124887"/>
            <a:ext cx="4480560" cy="2352356"/>
          </a:xfrm>
        </p:spPr>
        <p:txBody>
          <a:bodyPr rtlCol="0" anchor="b">
            <a:noAutofit/>
          </a:bodyPr>
          <a:lstStyle>
            <a:lvl1pPr algn="l"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6135" y="3571197"/>
            <a:ext cx="4476967" cy="2123547"/>
          </a:xfrm>
        </p:spPr>
        <p:txBody>
          <a:bodyPr rtlCol="0">
            <a:noAutofit/>
          </a:bodyPr>
          <a:lstStyle>
            <a:lvl1pPr marL="0" indent="0" algn="l">
              <a:buNone/>
              <a:defRPr lang="es-ES" sz="2800"/>
            </a:lvl1pPr>
            <a:lvl2pPr marL="457200" indent="0" algn="ctr">
              <a:buNone/>
              <a:defRPr lang="es-ES" sz="2000"/>
            </a:lvl2pPr>
            <a:lvl3pPr marL="914400" indent="0" algn="ctr">
              <a:buNone/>
              <a:defRPr lang="es-ES" sz="1800"/>
            </a:lvl3pPr>
            <a:lvl4pPr marL="1371600" indent="0" algn="ctr">
              <a:buNone/>
              <a:defRPr lang="es-ES" sz="1600"/>
            </a:lvl4pPr>
            <a:lvl5pPr marL="1828800" indent="0" algn="ctr">
              <a:buNone/>
              <a:defRPr lang="es-ES" sz="1600"/>
            </a:lvl5pPr>
            <a:lvl6pPr marL="2286000" indent="0" algn="ctr">
              <a:buNone/>
              <a:defRPr lang="es-ES" sz="1600"/>
            </a:lvl6pPr>
            <a:lvl7pPr marL="2743200" indent="0" algn="ctr">
              <a:buNone/>
              <a:defRPr lang="es-ES" sz="1600"/>
            </a:lvl7pPr>
            <a:lvl8pPr marL="3200400" indent="0" algn="ctr">
              <a:buNone/>
              <a:defRPr lang="es-ES" sz="1600"/>
            </a:lvl8pPr>
            <a:lvl9pPr marL="3657600" indent="0" algn="ctr">
              <a:buNone/>
              <a:defRPr lang="es-ES" sz="1600"/>
            </a:lvl9pPr>
          </a:lstStyle>
          <a:p>
            <a:pPr lvl="0" rtl="0"/>
            <a:r>
              <a:rPr lang="es-ES"/>
              <a:t>Haga clic para agregar texto</a:t>
            </a:r>
          </a:p>
        </p:txBody>
      </p:sp>
      <p:sp>
        <p:nvSpPr>
          <p:cNvPr id="7" name="Marcador de posición de imagen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29545" y="1148037"/>
            <a:ext cx="4365199" cy="4546707"/>
          </a:xfrm>
        </p:spPr>
        <p:txBody>
          <a:bodyPr rtlCol="0">
            <a:normAutofit/>
          </a:bodyPr>
          <a:lstStyle>
            <a:lvl1pPr marL="0" indent="0" algn="ctr">
              <a:buNone/>
              <a:defRPr lang="es-ES" sz="2000"/>
            </a:lvl1pPr>
          </a:lstStyle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9E7B6F4F-BD40-49AE-8CDB-F85286DCBC25}" type="datetime1">
              <a:rPr lang="es-ES" smtClean="0"/>
              <a:t>02/09/2026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418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17">
            <a:extLst>
              <a:ext uri="{FF2B5EF4-FFF2-40B4-BE49-F238E27FC236}">
                <a16:creationId xmlns:a16="http://schemas.microsoft.com/office/drawing/2014/main" id="{28B211FD-99D2-B373-669F-6E0F8E5B3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4079EDA-1B98-E3C1-23AD-7FB6F39FE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6598" y="995425"/>
            <a:ext cx="8958805" cy="1077230"/>
          </a:xfrm>
        </p:spPr>
        <p:txBody>
          <a:bodyPr rtlCol="0" anchor="b" anchorCtr="0">
            <a:noAutofit/>
          </a:bodyPr>
          <a:lstStyle>
            <a:lvl1pPr algn="ctr"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76BDAEBE-3A0C-BBCD-A1F0-E1F1E07000E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1616599" y="2257061"/>
            <a:ext cx="8958804" cy="3541853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1000"/>
              </a:spcAft>
              <a:buNone/>
              <a:defRPr lang="es-ES" sz="1800"/>
            </a:lvl1pPr>
            <a:lvl2pPr marL="228600">
              <a:spcBef>
                <a:spcPts val="600"/>
              </a:spcBef>
              <a:spcAft>
                <a:spcPts val="600"/>
              </a:spcAft>
              <a:defRPr lang="es-ES" sz="1800"/>
            </a:lvl2pPr>
            <a:lvl3pPr marL="685800">
              <a:spcBef>
                <a:spcPts val="600"/>
              </a:spcBef>
              <a:spcAft>
                <a:spcPts val="600"/>
              </a:spcAft>
              <a:defRPr lang="es-ES" sz="1800"/>
            </a:lvl3pPr>
            <a:lvl4pPr marL="1143000">
              <a:spcBef>
                <a:spcPts val="600"/>
              </a:spcBef>
              <a:spcAft>
                <a:spcPts val="600"/>
              </a:spcAft>
              <a:defRPr lang="es-ES" sz="1800"/>
            </a:lvl4pPr>
            <a:lvl5pPr marL="1600200">
              <a:spcBef>
                <a:spcPts val="600"/>
              </a:spcBef>
              <a:spcAft>
                <a:spcPts val="600"/>
              </a:spcAft>
              <a:defRPr lang="es-ES" sz="18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B58012F2-2208-4E0F-BD21-37216A73E577}" type="datetime1">
              <a:rPr lang="es-ES" smtClean="0"/>
              <a:t>02/09/2026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789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+ image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5">
            <a:extLst>
              <a:ext uri="{FF2B5EF4-FFF2-40B4-BE49-F238E27FC236}">
                <a16:creationId xmlns:a16="http://schemas.microsoft.com/office/drawing/2014/main" id="{236F3DDC-7FF8-F6A3-16EA-A01E7F795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524" y="0"/>
            <a:ext cx="12188952" cy="6858000"/>
          </a:xfrm>
          <a:prstGeom prst="rect">
            <a:avLst/>
          </a:prstGeom>
        </p:spPr>
      </p:pic>
      <p:sp>
        <p:nvSpPr>
          <p:cNvPr id="9" name="Título 33">
            <a:extLst>
              <a:ext uri="{FF2B5EF4-FFF2-40B4-BE49-F238E27FC236}">
                <a16:creationId xmlns:a16="http://schemas.microsoft.com/office/drawing/2014/main" id="{E728EBB2-9164-AC06-6682-9505D88F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15924" y="777240"/>
            <a:ext cx="6115497" cy="5303520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6937" y="879674"/>
            <a:ext cx="5377406" cy="2550005"/>
          </a:xfrm>
        </p:spPr>
        <p:txBody>
          <a:bodyPr rtlCol="0" anchor="b" anchorCtr="0">
            <a:noAutofit/>
          </a:bodyPr>
          <a:lstStyle>
            <a:lvl1pPr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53BA3AA6-E309-C0C7-B2C6-3705384B70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7638" y="3576900"/>
            <a:ext cx="4126635" cy="2233613"/>
          </a:xfrm>
        </p:spPr>
        <p:txBody>
          <a:bodyPr rtlCol="0"/>
          <a:lstStyle>
            <a:lvl1pPr marL="0" indent="0">
              <a:buNone/>
              <a:defRPr lang="es-ES"/>
            </a:lvl1pPr>
            <a:lvl2pPr marL="457200" indent="0">
              <a:buNone/>
              <a:defRPr lang="es-ES"/>
            </a:lvl2pPr>
            <a:lvl3pPr marL="914400" indent="0">
              <a:buNone/>
              <a:defRPr lang="es-ES"/>
            </a:lvl3pPr>
            <a:lvl4pPr marL="1371600" indent="0">
              <a:buNone/>
              <a:defRPr lang="es-ES"/>
            </a:lvl4pPr>
            <a:lvl5pPr marL="1828800" indent="0">
              <a:buNone/>
              <a:defRPr lang="es-ES"/>
            </a:lvl5pPr>
          </a:lstStyle>
          <a:p>
            <a:pPr lvl="0" rtl="0"/>
            <a:r>
              <a:rPr lang="es-ES"/>
              <a:t>Haga clic para agregar texto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45D619BB-44C9-414B-8224-FAB07D5430B6}" type="datetime1">
              <a:rPr lang="es-ES" smtClean="0"/>
              <a:t>02/09/2026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543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ntenid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5">
            <a:extLst>
              <a:ext uri="{FF2B5EF4-FFF2-40B4-BE49-F238E27FC236}">
                <a16:creationId xmlns:a16="http://schemas.microsoft.com/office/drawing/2014/main" id="{540E5FCC-3981-FB51-F0ED-B8BAB5C45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BCE2C9E-7BC3-0EB6-EBE4-26EE33A1F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69357" y="891251"/>
            <a:ext cx="9653286" cy="1158254"/>
          </a:xfrm>
        </p:spPr>
        <p:txBody>
          <a:bodyPr rtlCol="0" anchor="b" anchorCtr="0">
            <a:noAutofit/>
          </a:bodyPr>
          <a:lstStyle>
            <a:lvl1pPr algn="ctr"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B0A4004B-EE33-447C-A7D1-B506C4EC528D}" type="datetime1">
              <a:rPr lang="es-ES" smtClean="0"/>
              <a:t>02/09/2026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ECB36301-48E6-AF64-5055-0CCA79474EA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400540" y="2257062"/>
            <a:ext cx="4062711" cy="3541853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lang="es-ES" sz="1800"/>
            </a:lvl1pPr>
            <a:lvl2pPr marL="228600">
              <a:spcBef>
                <a:spcPts val="600"/>
              </a:spcBef>
              <a:spcAft>
                <a:spcPts val="600"/>
              </a:spcAft>
              <a:defRPr lang="es-ES" sz="1800"/>
            </a:lvl2pPr>
            <a:lvl3pPr marL="685800">
              <a:spcBef>
                <a:spcPts val="600"/>
              </a:spcBef>
              <a:spcAft>
                <a:spcPts val="600"/>
              </a:spcAft>
              <a:defRPr lang="es-ES" sz="1800"/>
            </a:lvl3pPr>
            <a:lvl4pPr marL="1143000">
              <a:spcBef>
                <a:spcPts val="600"/>
              </a:spcBef>
              <a:spcAft>
                <a:spcPts val="600"/>
              </a:spcAft>
              <a:defRPr lang="es-ES" sz="1800"/>
            </a:lvl4pPr>
            <a:lvl5pPr marL="1600200">
              <a:spcBef>
                <a:spcPts val="600"/>
              </a:spcBef>
              <a:spcAft>
                <a:spcPts val="600"/>
              </a:spcAft>
              <a:defRPr lang="es-ES" sz="18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5F973906-E48D-CA3F-3E96-205D2E688DC5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588311" y="2257061"/>
            <a:ext cx="4203151" cy="3541853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lang="es-ES" sz="1800"/>
            </a:lvl1pPr>
            <a:lvl2pPr marL="228600">
              <a:spcBef>
                <a:spcPts val="600"/>
              </a:spcBef>
              <a:spcAft>
                <a:spcPts val="600"/>
              </a:spcAft>
              <a:defRPr lang="es-ES" sz="1800"/>
            </a:lvl2pPr>
            <a:lvl3pPr marL="685800">
              <a:spcBef>
                <a:spcPts val="600"/>
              </a:spcBef>
              <a:spcAft>
                <a:spcPts val="600"/>
              </a:spcAft>
              <a:defRPr lang="es-ES" sz="1800"/>
            </a:lvl3pPr>
            <a:lvl4pPr marL="1143000">
              <a:spcBef>
                <a:spcPts val="600"/>
              </a:spcBef>
              <a:spcAft>
                <a:spcPts val="600"/>
              </a:spcAft>
              <a:defRPr lang="es-ES" sz="1800"/>
            </a:lvl4pPr>
            <a:lvl5pPr marL="1600200">
              <a:spcBef>
                <a:spcPts val="600"/>
              </a:spcBef>
              <a:spcAft>
                <a:spcPts val="600"/>
              </a:spcAft>
              <a:defRPr lang="es-ES" sz="18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505290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ntenido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44">
            <a:extLst>
              <a:ext uri="{FF2B5EF4-FFF2-40B4-BE49-F238E27FC236}">
                <a16:creationId xmlns:a16="http://schemas.microsoft.com/office/drawing/2014/main" id="{07AB38AA-85DC-3DF3-4ED4-B78FB670F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8F2DD44F-3200-BF06-94F9-C6A07EA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777240"/>
            <a:ext cx="10361676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2361" y="777240"/>
            <a:ext cx="10007278" cy="1283843"/>
          </a:xfrm>
        </p:spPr>
        <p:txBody>
          <a:bodyPr rtlCol="0" anchor="b" anchorCtr="0">
            <a:noAutofit/>
          </a:bodyPr>
          <a:lstStyle>
            <a:lvl1pPr algn="ctr"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47029" y="2261313"/>
            <a:ext cx="3275746" cy="36533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1pPr>
            <a:lvl2pPr marL="2286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2pPr>
            <a:lvl3pPr marL="9144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3pPr>
            <a:lvl4pPr marL="11430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4pPr>
            <a:lvl5pPr marL="16002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5ECCB5A-02F8-4443-8D49-35774A182830}" type="datetime1">
              <a:rPr lang="es-ES" smtClean="0"/>
              <a:t>02/09/2026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C2AA9CA0-D45C-FE27-D4E4-DD219364E4F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150734" y="2261313"/>
            <a:ext cx="5594236" cy="3653350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lang="es-ES" sz="1800"/>
            </a:lvl1pPr>
            <a:lvl2pPr marL="228600">
              <a:spcBef>
                <a:spcPts val="600"/>
              </a:spcBef>
              <a:spcAft>
                <a:spcPts val="600"/>
              </a:spcAft>
              <a:defRPr lang="es-ES" sz="1800"/>
            </a:lvl2pPr>
            <a:lvl3pPr marL="685800">
              <a:spcBef>
                <a:spcPts val="600"/>
              </a:spcBef>
              <a:spcAft>
                <a:spcPts val="600"/>
              </a:spcAft>
              <a:defRPr lang="es-ES" sz="1800"/>
            </a:lvl3pPr>
            <a:lvl4pPr marL="1143000">
              <a:spcBef>
                <a:spcPts val="600"/>
              </a:spcBef>
              <a:spcAft>
                <a:spcPts val="600"/>
              </a:spcAft>
              <a:defRPr lang="es-ES" sz="1800"/>
            </a:lvl4pPr>
            <a:lvl5pPr marL="1600200">
              <a:spcBef>
                <a:spcPts val="600"/>
              </a:spcBef>
              <a:spcAft>
                <a:spcPts val="600"/>
              </a:spcAft>
              <a:defRPr lang="es-ES" sz="18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65785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+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8">
            <a:extLst>
              <a:ext uri="{FF2B5EF4-FFF2-40B4-BE49-F238E27FC236}">
                <a16:creationId xmlns:a16="http://schemas.microsoft.com/office/drawing/2014/main" id="{F1219773-33FA-E4F9-4EAE-0764613F6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2817C37-9292-1CF3-6529-DEF717427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5924" y="777240"/>
            <a:ext cx="10360152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61275" y="1134320"/>
            <a:ext cx="4803494" cy="1956122"/>
          </a:xfrm>
        </p:spPr>
        <p:txBody>
          <a:bodyPr rtlCol="0" anchor="b">
            <a:noAutofit/>
          </a:bodyPr>
          <a:lstStyle>
            <a:lvl1pPr algn="l"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61275" y="3418271"/>
            <a:ext cx="4803494" cy="2305409"/>
          </a:xfrm>
        </p:spPr>
        <p:txBody>
          <a:bodyPr rtlCol="0">
            <a:noAutofit/>
          </a:bodyPr>
          <a:lstStyle>
            <a:lvl1pPr marL="0" indent="0" algn="l">
              <a:spcAft>
                <a:spcPts val="1000"/>
              </a:spcAft>
              <a:buNone/>
              <a:defRPr lang="es-ES" sz="1800"/>
            </a:lvl1pPr>
            <a:lvl2pPr marL="457200" indent="0" algn="ctr">
              <a:buNone/>
              <a:defRPr lang="es-ES" sz="2000"/>
            </a:lvl2pPr>
            <a:lvl3pPr marL="914400" indent="0" algn="ctr">
              <a:buNone/>
              <a:defRPr lang="es-ES" sz="1800"/>
            </a:lvl3pPr>
            <a:lvl4pPr marL="1371600" indent="0" algn="ctr">
              <a:buNone/>
              <a:defRPr lang="es-ES" sz="1600"/>
            </a:lvl4pPr>
            <a:lvl5pPr marL="1828800" indent="0" algn="ctr">
              <a:buNone/>
              <a:defRPr lang="es-ES" sz="1600"/>
            </a:lvl5pPr>
            <a:lvl6pPr marL="2286000" indent="0" algn="ctr">
              <a:buNone/>
              <a:defRPr lang="es-ES" sz="1600"/>
            </a:lvl6pPr>
            <a:lvl7pPr marL="2743200" indent="0" algn="ctr">
              <a:buNone/>
              <a:defRPr lang="es-ES" sz="1600"/>
            </a:lvl7pPr>
            <a:lvl8pPr marL="3200400" indent="0" algn="ctr">
              <a:buNone/>
              <a:defRPr lang="es-ES" sz="1600"/>
            </a:lvl8pPr>
            <a:lvl9pPr marL="3657600" indent="0" algn="ctr">
              <a:buNone/>
              <a:defRPr lang="es-ES" sz="1600"/>
            </a:lvl9pPr>
          </a:lstStyle>
          <a:p>
            <a:pPr lvl="0" rtl="0"/>
            <a:r>
              <a:rPr lang="es-ES"/>
              <a:t>Haga clic para agregar texto</a:t>
            </a:r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E5D7B0DF-23EB-406B-9FAA-0182626A919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563" y="1146638"/>
            <a:ext cx="4389120" cy="4572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es-ES" sz="2000"/>
            </a:lvl1pPr>
          </a:lstStyle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6B0A5D68-46DB-4085-AAF2-A56B60A4CCDB}" type="datetime1">
              <a:rPr lang="es-ES" smtClean="0"/>
              <a:t>02/09/2026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3727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+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64">
            <a:extLst>
              <a:ext uri="{FF2B5EF4-FFF2-40B4-BE49-F238E27FC236}">
                <a16:creationId xmlns:a16="http://schemas.microsoft.com/office/drawing/2014/main" id="{7C62E1FE-8CAE-1FE1-6A91-DFE7F1D87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0"/>
            <a:ext cx="12188825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6219"/>
            <a:ext cx="10389243" cy="1424470"/>
          </a:xfrm>
        </p:spPr>
        <p:txBody>
          <a:bodyPr rtlCol="0" anchor="ctr" anchorCtr="0">
            <a:noAutofit/>
          </a:bodyPr>
          <a:lstStyle>
            <a:lvl1pPr>
              <a:defRPr lang="es-ES" sz="3600"/>
            </a:lvl1pPr>
          </a:lstStyle>
          <a:p>
            <a:pPr rtl="0"/>
            <a:r>
              <a:rPr lang="es-ES" noProof="0"/>
              <a:t>Haga clic para agregar un 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779325"/>
            <a:ext cx="3490732" cy="4297680"/>
          </a:xfrm>
        </p:spPr>
        <p:txBody>
          <a:bodyPr tIns="274320" rtlCol="0">
            <a:normAutofit/>
          </a:bodyPr>
          <a:lstStyle>
            <a:lvl1pPr marL="0" indent="0">
              <a:spcBef>
                <a:spcPts val="1000"/>
              </a:spcBef>
              <a:spcAft>
                <a:spcPts val="1000"/>
              </a:spcAft>
              <a:buNone/>
              <a:defRPr lang="es-ES" sz="1800"/>
            </a:lvl1pPr>
            <a:lvl2pPr marL="228600" indent="0">
              <a:spcBef>
                <a:spcPts val="1000"/>
              </a:spcBef>
              <a:spcAft>
                <a:spcPts val="1000"/>
              </a:spcAft>
              <a:buNone/>
              <a:defRPr lang="es-ES" sz="1800"/>
            </a:lvl2pPr>
            <a:lvl3pPr marL="685800" indent="0">
              <a:spcBef>
                <a:spcPts val="1000"/>
              </a:spcBef>
              <a:spcAft>
                <a:spcPts val="1000"/>
              </a:spcAft>
              <a:buNone/>
              <a:defRPr lang="es-ES" sz="1800"/>
            </a:lvl3pPr>
            <a:lvl4pPr marL="1143000" indent="0">
              <a:spcBef>
                <a:spcPts val="1000"/>
              </a:spcBef>
              <a:spcAft>
                <a:spcPts val="1000"/>
              </a:spcAft>
              <a:buNone/>
              <a:defRPr lang="es-ES" sz="1800"/>
            </a:lvl4pPr>
            <a:lvl5pPr marL="1600200" indent="0">
              <a:spcBef>
                <a:spcPts val="1000"/>
              </a:spcBef>
              <a:spcAft>
                <a:spcPts val="1000"/>
              </a:spcAft>
              <a:buNone/>
              <a:defRPr lang="es-ES" sz="1800"/>
            </a:lvl5pPr>
          </a:lstStyle>
          <a:p>
            <a:pPr lvl="0" rtl="0"/>
            <a:r>
              <a:rPr lang="es-ES" noProof="0"/>
              <a:t>Haga clic para agregar contenido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osición de tabla 7">
            <a:extLst>
              <a:ext uri="{FF2B5EF4-FFF2-40B4-BE49-F238E27FC236}">
                <a16:creationId xmlns:a16="http://schemas.microsoft.com/office/drawing/2014/main" id="{423FEB60-8FB5-7F10-EDD7-8AB4B3139EF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502552" y="1779325"/>
            <a:ext cx="6724891" cy="4297680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noProof="0"/>
              <a:t>Haga clic en el icono para agregar una tabla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8E44B7D3-4E5F-4D2D-95A7-00CB23AE3693}" type="datetime1">
              <a:rPr lang="es-ES" noProof="0" smtClean="0"/>
              <a:t>02/09/2026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0815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17">
            <a:extLst>
              <a:ext uri="{FF2B5EF4-FFF2-40B4-BE49-F238E27FC236}">
                <a16:creationId xmlns:a16="http://schemas.microsoft.com/office/drawing/2014/main" id="{32B61A96-5F36-8895-B920-FC12FD76D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8774BC39-6D56-474E-28BE-99260516A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777240"/>
            <a:ext cx="10361676" cy="530352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3070" y="914400"/>
            <a:ext cx="10045861" cy="1146680"/>
          </a:xfrm>
        </p:spPr>
        <p:txBody>
          <a:bodyPr rtlCol="0" anchor="b" anchorCtr="0">
            <a:noAutofit/>
          </a:bodyPr>
          <a:lstStyle>
            <a:lvl1pPr algn="ctr"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423687" y="2288614"/>
            <a:ext cx="5382228" cy="3475578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lang="es-ES" sz="1800"/>
            </a:lvl1pPr>
            <a:lvl2pPr marL="685800">
              <a:spcBef>
                <a:spcPts val="600"/>
              </a:spcBef>
              <a:spcAft>
                <a:spcPts val="600"/>
              </a:spcAft>
              <a:defRPr lang="es-ES" sz="1800"/>
            </a:lvl2pPr>
            <a:lvl3pPr marL="1143000">
              <a:spcBef>
                <a:spcPts val="600"/>
              </a:spcBef>
              <a:spcAft>
                <a:spcPts val="600"/>
              </a:spcAft>
              <a:defRPr lang="es-ES" sz="1800"/>
            </a:lvl3pPr>
            <a:lvl4pPr marL="1600200">
              <a:spcBef>
                <a:spcPts val="600"/>
              </a:spcBef>
              <a:spcAft>
                <a:spcPts val="600"/>
              </a:spcAft>
              <a:defRPr lang="es-ES" sz="1800"/>
            </a:lvl4pPr>
            <a:lvl5pPr marL="2057400">
              <a:spcBef>
                <a:spcPts val="600"/>
              </a:spcBef>
              <a:spcAft>
                <a:spcPts val="600"/>
              </a:spcAft>
              <a:defRPr lang="es-ES" sz="18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451790" y="2288614"/>
            <a:ext cx="3108960" cy="3475578"/>
          </a:xfrm>
        </p:spPr>
        <p:txBody>
          <a:bodyPr tIns="91440" rtlCol="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1pPr>
            <a:lvl2pPr marL="2286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2pPr>
            <a:lvl3pPr marL="6858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3pPr>
            <a:lvl4pPr marL="11430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4pPr>
            <a:lvl5pPr marL="16002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None/>
              <a:defRPr lang="es-ES" sz="1800"/>
            </a:lvl5pPr>
          </a:lstStyle>
          <a:p>
            <a:pPr lvl="0" rtl="0"/>
            <a:r>
              <a:rPr lang="es-ES"/>
              <a:t>Haga clic para agregar contenido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D74304D8-B3C1-44E8-83A0-18D09C3315E3}" type="datetime1">
              <a:rPr lang="es-ES" smtClean="0"/>
              <a:t>02/09/2026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703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posición de imagen 64">
            <a:extLst>
              <a:ext uri="{FF2B5EF4-FFF2-40B4-BE49-F238E27FC236}">
                <a16:creationId xmlns:a16="http://schemas.microsoft.com/office/drawing/2014/main" id="{55E792AE-CF37-9DD8-2703-49480775F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0"/>
            <a:ext cx="12188825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3629"/>
            <a:ext cx="10515600" cy="1325563"/>
          </a:xfrm>
        </p:spPr>
        <p:txBody>
          <a:bodyPr rtlCol="0" anchor="b" anchorCtr="0">
            <a:noAutofit/>
          </a:bodyPr>
          <a:lstStyle>
            <a:lvl1pPr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8" name="Marcador de posición de tabla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14400" y="1779325"/>
            <a:ext cx="10361676" cy="4297680"/>
          </a:xfrm>
        </p:spPr>
        <p:txBody>
          <a:bodyPr rtlCol="0"/>
          <a:lstStyle>
            <a:lvl1pPr>
              <a:defRPr lang="es-ES"/>
            </a:lvl1pPr>
          </a:lstStyle>
          <a:p>
            <a:pPr rtl="0"/>
            <a:r>
              <a:rPr lang="es-ES"/>
              <a:t>Haga clic en el icono para agregar una tabla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38B877DD-8742-486F-9DF2-6E05DD1B1915}" type="datetime1">
              <a:rPr lang="es-ES" smtClean="0"/>
              <a:t>02/09/2026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s-ES"/>
            </a:defPPr>
          </a:lstStyle>
          <a:p>
            <a:pPr rtl="0"/>
            <a:fld id="{CBD12358-51D2-46B3-9BDE-DF29528B94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6099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13">
            <a:extLst>
              <a:ext uri="{FF2B5EF4-FFF2-40B4-BE49-F238E27FC236}">
                <a16:creationId xmlns:a16="http://schemas.microsoft.com/office/drawing/2014/main" id="{A1BB4149-7987-3EF4-952D-2271B4DD8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07B335AD-7A4B-841B-52BC-8FF32D99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99368" y="0"/>
            <a:ext cx="4593265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3375" y="92597"/>
            <a:ext cx="3905250" cy="3032567"/>
          </a:xfrm>
        </p:spPr>
        <p:txBody>
          <a:bodyPr rtlCol="0" anchor="b">
            <a:noAutofit/>
          </a:bodyPr>
          <a:lstStyle>
            <a:lvl1pPr algn="ctr">
              <a:defRPr lang="es-ES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A13E19FD-68BB-0F8D-21CF-9E48B80607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43375" y="4004321"/>
            <a:ext cx="3905250" cy="27432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es-ES" sz="1800"/>
            </a:lvl1pPr>
            <a:lvl2pPr marL="457200" indent="0" algn="ctr">
              <a:buNone/>
              <a:defRPr lang="es-ES"/>
            </a:lvl2pPr>
            <a:lvl3pPr marL="914400" indent="0" algn="ctr">
              <a:buNone/>
              <a:defRPr lang="es-ES"/>
            </a:lvl3pPr>
            <a:lvl4pPr marL="1371600" indent="0" algn="ctr">
              <a:buNone/>
              <a:defRPr lang="es-ES"/>
            </a:lvl4pPr>
            <a:lvl5pPr marL="1828800" indent="0" algn="ctr">
              <a:buNone/>
              <a:defRPr lang="es-ES"/>
            </a:lvl5pPr>
          </a:lstStyle>
          <a:p>
            <a:pPr lvl="0" rtl="0"/>
            <a:r>
              <a:rPr lang="es-ES"/>
              <a:t>Haga clic para agregar texto</a:t>
            </a:r>
          </a:p>
        </p:txBody>
      </p:sp>
    </p:spTree>
    <p:extLst>
      <p:ext uri="{BB962C8B-B14F-4D97-AF65-F5344CB8AC3E}">
        <p14:creationId xmlns:p14="http://schemas.microsoft.com/office/powerpoint/2010/main" val="216296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FD97564-C310-6E8C-8689-CE18881B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s-ES"/>
            </a:def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AD99FA-26D9-873B-BE7F-26FEC5C23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s-ES"/>
            </a:def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19819E-0266-97DD-DFD1-BAAA06AE3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s-ES"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029776CB-D9FC-4A62-98FF-11EE2BA9AC6D}" type="datetime1">
              <a:rPr lang="es-ES" noProof="0" smtClean="0"/>
              <a:t>02/09/2026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FD19C9-01CE-9E2A-CDA5-C15940F05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s-ES"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801085-7B28-048D-E3D3-9C3614268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s-ES"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CBD12358-51D2-46B3-9BDE-DF29528B9454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6593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58" r:id="rId3"/>
    <p:sldLayoutId id="2147483659" r:id="rId4"/>
    <p:sldLayoutId id="2147483650" r:id="rId5"/>
    <p:sldLayoutId id="2147483652" r:id="rId6"/>
    <p:sldLayoutId id="2147483662" r:id="rId7"/>
    <p:sldLayoutId id="2147483663" r:id="rId8"/>
    <p:sldLayoutId id="2147483649" r:id="rId9"/>
    <p:sldLayoutId id="2147483666" r:id="rId10"/>
    <p:sldLayoutId id="2147483664" r:id="rId11"/>
    <p:sldLayoutId id="2147483665" r:id="rId12"/>
    <p:sldLayoutId id="2147483661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s-ES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s-ES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6931" y="1124887"/>
            <a:ext cx="6427571" cy="1860360"/>
          </a:xfrm>
          <a:noFill/>
        </p:spPr>
        <p:txBody>
          <a:bodyPr rtlCol="0">
            <a:noAutofit/>
          </a:bodyPr>
          <a:lstStyle>
            <a:defPPr>
              <a:defRPr lang="es-ES"/>
            </a:defPPr>
          </a:lstStyle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PACTOS DE NO COMPETENCIA POSCONTRACTUAL, DEDICACIÓN EXCLUSIVA Y SECRETOS DE EMPRESA</a:t>
            </a:r>
            <a:b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dirty="0"/>
          </a:p>
        </p:txBody>
      </p:sp>
      <p:sp>
        <p:nvSpPr>
          <p:cNvPr id="11" name="Subtítulo 10">
            <a:extLst>
              <a:ext uri="{FF2B5EF4-FFF2-40B4-BE49-F238E27FC236}">
                <a16:creationId xmlns:a16="http://schemas.microsoft.com/office/drawing/2014/main" id="{F4583933-95EE-13B0-55ED-7B10E3D386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00" y="4031495"/>
            <a:ext cx="5618102" cy="1700968"/>
          </a:xfrm>
        </p:spPr>
        <p:txBody>
          <a:bodyPr rtlCol="0"/>
          <a:lstStyle>
            <a:defPPr>
              <a:defRPr lang="es-ES"/>
            </a:defPPr>
          </a:lstStyle>
          <a:p>
            <a:pPr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Ignacio García-Perrote Escartín</a:t>
            </a:r>
            <a:endParaRPr lang="es-ES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Magistrado de la Sala de lo Social del Tribunal Supremo</a:t>
            </a:r>
            <a:endParaRPr lang="es-ES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Catedrático de Derecho del Trabajo (UNED)(s.e.)</a:t>
            </a:r>
            <a:endParaRPr lang="es-ES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Madrid, 17 de septiembre de 2026</a:t>
            </a:r>
            <a:endParaRPr lang="es-ES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 fontAlgn="ctr">
              <a:lnSpc>
                <a:spcPct val="107000"/>
              </a:lnSpc>
              <a:spcAft>
                <a:spcPts val="800"/>
              </a:spcAft>
            </a:pPr>
            <a:endParaRPr lang="es-ES" dirty="0"/>
          </a:p>
        </p:txBody>
      </p:sp>
      <p:pic>
        <p:nvPicPr>
          <p:cNvPr id="5" name="Content Placeholder 6" descr="Mazo, justicia y libros.">
            <a:extLst>
              <a:ext uri="{FF2B5EF4-FFF2-40B4-BE49-F238E27FC236}">
                <a16:creationId xmlns:a16="http://schemas.microsoft.com/office/drawing/2014/main" id="{A8EAD42A-52C1-46D9-B03D-58F23D6245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7978" r="17978"/>
          <a:stretch>
            <a:fillRect/>
          </a:stretch>
        </p:blipFill>
        <p:spPr>
          <a:xfrm>
            <a:off x="1374775" y="2083633"/>
            <a:ext cx="3694767" cy="364883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4">
              <a:alphaModFix amt="70000"/>
            </a:blip>
            <a:stretch>
              <a:fillRect/>
            </a:stretch>
          </a:blipFill>
        </p:spPr>
      </p:pic>
      <p:sp>
        <p:nvSpPr>
          <p:cNvPr id="4" name="Marcador de posición de imagen 2">
            <a:extLst>
              <a:ext uri="{FF2B5EF4-FFF2-40B4-BE49-F238E27FC236}">
                <a16:creationId xmlns:a16="http://schemas.microsoft.com/office/drawing/2014/main" id="{7E14963F-06AF-7320-0E3A-2E6AD4C6011B}"/>
              </a:ext>
            </a:extLst>
          </p:cNvPr>
          <p:cNvSpPr txBox="1">
            <a:spLocks/>
          </p:cNvSpPr>
          <p:nvPr/>
        </p:nvSpPr>
        <p:spPr>
          <a:xfrm>
            <a:off x="1259541" y="1186406"/>
            <a:ext cx="4365199" cy="4546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s-ES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s-E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8037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D2A62-7634-9A42-6485-A957454DC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5A0AE3-77B7-9C42-4015-DDA8AC31BA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6081" y="1049310"/>
            <a:ext cx="9659838" cy="5081665"/>
          </a:xfrm>
          <a:noFill/>
        </p:spPr>
        <p:txBody>
          <a:bodyPr rtlCol="0">
            <a:normAutofit/>
          </a:bodyPr>
          <a:lstStyle>
            <a:defPPr>
              <a:defRPr lang="es-ES"/>
            </a:def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I. PACTOS DE NO COMPETENCIA POSCONTRACTUAL (art. 21.2 ET)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Duración no superior a </a:t>
            </a:r>
            <a:r>
              <a:rPr lang="es-ES" sz="18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años 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(técnicos) o seis meses (los demás trabajadores) (art. 21.2 ET)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Requisitos (art. 21.2 ET):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El empresario ha de tener “un efectivo </a:t>
            </a:r>
            <a:r>
              <a:rPr lang="es-ES" sz="18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interés industrial o comercial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es-ES" sz="18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Compensación económica “adecuada” 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trabajador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 Efectivo </a:t>
            </a:r>
            <a:r>
              <a:rPr lang="es-ES" sz="18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interés industrial o comercial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-Noción de “</a:t>
            </a:r>
            <a:r>
              <a:rPr lang="es-ES" sz="18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mercado relevante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-Coincidencia material y geográfica, total o parcial, con la actividad empresarial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4486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EE52C-F0F7-9D57-22AE-5A5CD2421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FD9855-940C-A82A-1FBE-0BE55F4F95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9311" y="884419"/>
            <a:ext cx="10103371" cy="5261548"/>
          </a:xfrm>
          <a:noFill/>
        </p:spPr>
        <p:txBody>
          <a:bodyPr rtlCol="0">
            <a:normAutofit fontScale="25000" lnSpcReduction="20000"/>
          </a:bodyPr>
          <a:lstStyle>
            <a:defPPr>
              <a:defRPr lang="es-ES"/>
            </a:def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s-ES" sz="56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Compensación económica “adecuada”</a:t>
            </a:r>
            <a:endParaRPr lang="es-ES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-La totalidad o un </a:t>
            </a:r>
            <a:r>
              <a:rPr lang="es-ES" sz="56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porcentaje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 salario percibido o del salario fijo </a:t>
            </a:r>
            <a:endParaRPr lang="es-ES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-Supuestos en los que se consideró </a:t>
            </a:r>
            <a:r>
              <a:rPr lang="es-ES" sz="56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inadecuada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compensación: </a:t>
            </a:r>
            <a:r>
              <a:rPr lang="es-ES" sz="56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SSTS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1018/2021, 18 octubre 2021 (</a:t>
            </a:r>
            <a:r>
              <a:rPr lang="es-ES" sz="5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rcud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3769/2018) y 154/2024, 26 enero 2024 (</a:t>
            </a:r>
            <a:r>
              <a:rPr lang="es-ES" sz="5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rcud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2349/2021)</a:t>
            </a:r>
            <a:endParaRPr lang="es-ES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-También e</a:t>
            </a:r>
            <a:r>
              <a:rPr lang="es-ES_tradnl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las sentencias recurridas en las SSTS 547/2024, 12 abril 2024 (</a:t>
            </a:r>
            <a:r>
              <a:rPr lang="es-ES_tradnl" sz="5600" dirty="0" err="1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rcud</a:t>
            </a:r>
            <a:r>
              <a:rPr lang="es-ES_tradnl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2003/2021) y 548/2024, 12 abril 2024 (</a:t>
            </a:r>
            <a:r>
              <a:rPr lang="es-ES_tradnl" sz="5600" dirty="0" err="1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rcud</a:t>
            </a:r>
            <a:r>
              <a:rPr lang="es-ES_tradnl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3421/2023), en las que se apreció </a:t>
            </a:r>
            <a:r>
              <a:rPr lang="es-ES_tradnl" sz="56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falta de contradicción</a:t>
            </a:r>
            <a:endParaRPr lang="es-ES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-La STS </a:t>
            </a:r>
            <a:r>
              <a:rPr lang="es-ES_tradnl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556/2024, 17 abril 2024 (</a:t>
            </a:r>
            <a:r>
              <a:rPr lang="es-ES_tradnl" sz="5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rcud</a:t>
            </a:r>
            <a:r>
              <a:rPr lang="es-ES_tradnl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3929/2021), declara, respecto de un p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acto de no competencia </a:t>
            </a:r>
            <a:r>
              <a:rPr lang="es-ES" sz="5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poscontractual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 incluido en la oferta previa vinculante en la que figuraban las condiciones laborales y económicas, que </a:t>
            </a:r>
            <a:r>
              <a:rPr lang="es-ES" sz="56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ha acreditado la concurrencia de </a:t>
            </a:r>
            <a:r>
              <a:rPr lang="es-ES" sz="56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vicios en el consentimiento 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prestado, habiendo percibido la compensación correlativa durante más de siete años</a:t>
            </a:r>
            <a:endParaRPr lang="es-ES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-Las SSTS 1163/2023, 14 diciembre 2023 (</a:t>
            </a:r>
            <a:r>
              <a:rPr lang="es-ES" sz="5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rcud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499/2021), y 194/2026, 25 febrero 2026 (</a:t>
            </a:r>
            <a:r>
              <a:rPr lang="es-ES" sz="5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rcud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561/2024), declaran que las cantidades abonadas por la empresa son </a:t>
            </a:r>
            <a:r>
              <a:rPr lang="es-ES" sz="56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salario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(no indemnización) y no compensan el pacto de no competencia: «La interpretación de las </a:t>
            </a:r>
            <a:r>
              <a:rPr lang="es-ES" sz="56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cláusulas oscuras 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un contrato </a:t>
            </a:r>
            <a:r>
              <a:rPr lang="es-ES" sz="56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deberá </a:t>
            </a:r>
            <a:r>
              <a:rPr lang="es-ES" sz="56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favorecer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la </a:t>
            </a:r>
            <a:r>
              <a:rPr lang="es-ES" sz="56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hubiese ocasionado la </a:t>
            </a:r>
            <a:r>
              <a:rPr lang="es-ES" sz="56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oscuridad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(artículo 1288 CC)</a:t>
            </a:r>
            <a:endParaRPr lang="es-ES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s-ES" sz="56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Percepción</a:t>
            </a:r>
            <a:r>
              <a:rPr lang="es-ES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durante</a:t>
            </a:r>
            <a:r>
              <a:rPr lang="es-ES" sz="5600" spc="-4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s-ES" sz="56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vida</a:t>
            </a:r>
            <a:r>
              <a:rPr lang="es-ES" sz="5600" spc="-4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lang="es-ES" sz="56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spc="-15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contrato</a:t>
            </a:r>
            <a:r>
              <a:rPr lang="es-ES" sz="56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s-ES" sz="56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lang="es-ES" sz="56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momento</a:t>
            </a:r>
            <a:r>
              <a:rPr lang="es-ES" sz="56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56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s-ES" sz="56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extinción</a:t>
            </a:r>
            <a:r>
              <a:rPr lang="es-ES" sz="56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ES" sz="56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lang="es-ES" sz="56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posterioridad</a:t>
            </a:r>
            <a:r>
              <a:rPr lang="es-ES" sz="56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ES" sz="56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dicha</a:t>
            </a:r>
            <a:r>
              <a:rPr lang="es-ES" sz="56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extinción</a:t>
            </a:r>
            <a:r>
              <a:rPr lang="es-ES" sz="5600" spc="-1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-Puede</a:t>
            </a:r>
            <a:r>
              <a:rPr lang="es-ES" sz="56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percibirse mensualmente o a tanto alzado</a:t>
            </a:r>
            <a:endParaRPr lang="es-ES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s-ES" sz="56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Prueba de la percepción</a:t>
            </a:r>
            <a:r>
              <a:rPr lang="es-ES" sz="5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ha de poder acreditarse que una determinada y concreta cuantía, con identidad propia, es la que compensa el pacto</a:t>
            </a:r>
            <a:endParaRPr lang="es-ES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9144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1675E-CB65-854C-67C7-3437AD0F0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49B1C9-081C-8674-B9F6-DF6FA9E07B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28311" y="1274163"/>
            <a:ext cx="9984331" cy="5081665"/>
          </a:xfrm>
          <a:noFill/>
        </p:spPr>
        <p:txBody>
          <a:bodyPr rtlCol="0">
            <a:normAutofit/>
          </a:bodyPr>
          <a:lstStyle>
            <a:defPPr>
              <a:defRPr lang="es-ES"/>
            </a:def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-No se exige forma escrita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-Pero es sumamente aconsejable forma escrita, siquiera sea por razones probatorias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Es problemático el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esistimiento unilateral por parte de la empresa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 pacto de no competencia </a:t>
            </a:r>
            <a:r>
              <a:rPr lang="es-ES" sz="1800" dirty="0" err="1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poscontractual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1800" spc="-7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pues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ello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puede suponer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dejar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cumplimiento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acuerdo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bilateral al arbitrio de uno solo de los contratantes.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 cita de anteriores pronunciamientos, la STS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144/2024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25 enero 2024 (</a:t>
            </a:r>
            <a:r>
              <a:rPr lang="es-ES" sz="1800" dirty="0" err="1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rcud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3361/2022), declara la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inadmisibilidad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la renuncia unilateral por parte de la empresa, pese a haberse previsto esa posibilidad al suscribir el pacto.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Finiquito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avenencia en conciliación: mención expresa a la extinción del pacto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4151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95C5A-BC8A-5130-0B8B-15E8857C1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428E36-6EA5-A566-FC68-DAE8471B93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28164" y="1618938"/>
            <a:ext cx="9444833" cy="4482060"/>
          </a:xfrm>
          <a:noFill/>
        </p:spPr>
        <p:txBody>
          <a:bodyPr rtlCol="0">
            <a:normAutofit/>
          </a:bodyPr>
          <a:lstStyle>
            <a:defPPr>
              <a:defRPr lang="es-ES"/>
            </a:def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El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incumplimiento por el trabajador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 pacto de no competencia </a:t>
            </a:r>
            <a:r>
              <a:rPr lang="es-ES" sz="1800" dirty="0" err="1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poscontractual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Indemnización a la empresa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s-ES" sz="1600" dirty="0">
                <a:solidFill>
                  <a:srgbClr val="231F20"/>
                </a:solidFill>
                <a:effectLst/>
                <a:latin typeface="Sabon LT Std"/>
                <a:ea typeface="Times New Roman" panose="02020603050405020304" pitchFamily="18" charset="0"/>
                <a:cs typeface="Sabon LT Std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Dejar de abonar las cantidades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acordadas todavía no percibidas por el</a:t>
            </a:r>
            <a:r>
              <a:rPr lang="es-ES" sz="1800" spc="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trabajador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Devolución, en todo caso, de las cantidades ya percibidas por el trabajador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Para cantidades adicionales, facultades de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moderación judicial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base a criterios de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proporcionalidad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SSTS 893/2016, 26 octubre 2016 (</a:t>
            </a:r>
            <a:r>
              <a:rPr lang="es-ES" sz="1800" spc="-70" dirty="0" err="1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rcud</a:t>
            </a:r>
            <a:r>
              <a:rPr lang="es-ES" sz="1800" spc="-7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1032/2015)</a:t>
            </a:r>
            <a:r>
              <a:rPr lang="es-ES" sz="1100" dirty="0">
                <a:solidFill>
                  <a:srgbClr val="231F20"/>
                </a:solidFill>
                <a:effectLst/>
                <a:latin typeface="Optima LT Std"/>
                <a:ea typeface="Times New Roman" panose="02020603050405020304" pitchFamily="18" charset="0"/>
                <a:cs typeface="Optima LT Std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1178/2021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 diciembre 2021 (</a:t>
            </a:r>
            <a:r>
              <a:rPr lang="es-ES" sz="1800" dirty="0" err="1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rcud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894/2019)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5395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3E034-FE9F-5070-C8A1-5EE80FA35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84D1AA-0DCC-D2F4-EB2F-435ADAB6E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3341" y="884419"/>
            <a:ext cx="9735671" cy="5081665"/>
          </a:xfrm>
          <a:noFill/>
        </p:spPr>
        <p:txBody>
          <a:bodyPr rtlCol="0">
            <a:normAutofit lnSpcReduction="10000"/>
          </a:bodyPr>
          <a:lstStyle>
            <a:defPPr>
              <a:defRPr lang="es-ES"/>
            </a:def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Devolución por la persona trabajadora de lo percibido si el pacto es ilegal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-STS 20 junio 2012 (</a:t>
            </a:r>
            <a:r>
              <a:rPr lang="es-ES" sz="1800" dirty="0" err="1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rcud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614/2011), con cita de anteriores sentencias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s-ES_tradnl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Así ocurrió en las sentencias recurridas en las SSTS </a:t>
            </a:r>
            <a:r>
              <a:rPr lang="es-ES_tradnl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547/2024</a:t>
            </a:r>
            <a:r>
              <a:rPr lang="es-ES_tradnl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12 abril 2024 (</a:t>
            </a:r>
            <a:r>
              <a:rPr lang="es-ES_tradnl" sz="1800" dirty="0" err="1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rcud</a:t>
            </a:r>
            <a:r>
              <a:rPr lang="es-ES_tradnl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2003/2021) y </a:t>
            </a:r>
            <a:r>
              <a:rPr lang="es-ES_tradnl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548/2024</a:t>
            </a:r>
            <a:r>
              <a:rPr lang="es-ES_tradnl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12 abril 2024 (</a:t>
            </a:r>
            <a:r>
              <a:rPr lang="es-ES_tradnl" sz="1800" dirty="0" err="1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rcud</a:t>
            </a:r>
            <a:r>
              <a:rPr lang="es-ES_tradnl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3421/2023), sin que las SSTS se pudieran pronunciar sobre el fondo del asunto al existir </a:t>
            </a:r>
            <a:r>
              <a:rPr lang="es-ES_tradnl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falta de contradicción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-En sentido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contrario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SSTS 1163/2023, 14 diciembre 2023 (</a:t>
            </a:r>
            <a:r>
              <a:rPr lang="es-E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rcud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499/2021), y 194/2026, 25 febrero 2026 (</a:t>
            </a:r>
            <a:r>
              <a:rPr lang="es-ES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rcud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561/2024)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«La interpretación de las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cláusulas oscuras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un contrato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deberá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favorecer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la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 hubiese ocasionado la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oscuridad</a:t>
            </a:r>
            <a:r>
              <a:rPr lang="es-E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(artículo 1288 CC)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Cláusula de no competencia </a:t>
            </a:r>
            <a:r>
              <a:rPr lang="es-ES" sz="1800" dirty="0" err="1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poscontractual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incluida </a:t>
            </a:r>
            <a:r>
              <a:rPr lang="es-ES" sz="1800" spc="-35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lang="es-ES" sz="1800" spc="-5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contrato</a:t>
            </a:r>
            <a:r>
              <a:rPr lang="es-ES" sz="1800" spc="-45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5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compraventa</a:t>
            </a:r>
            <a:r>
              <a:rPr lang="es-ES" sz="1800" spc="-45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5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títulos</a:t>
            </a:r>
            <a:r>
              <a:rPr lang="es-ES" sz="1800" spc="-45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societarios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propiedad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trabajadores: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competencia de la jurisdicción</a:t>
            </a:r>
            <a:r>
              <a:rPr lang="es-ES" sz="1800" spc="-25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(SSTS</a:t>
            </a:r>
            <a:r>
              <a:rPr lang="es-ES" sz="1800" spc="-4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1063/2017, 21 diciembre 2017, </a:t>
            </a:r>
            <a:r>
              <a:rPr lang="es-ES" sz="1800" dirty="0" err="1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rcud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3765/2015, y 1020/2021, 19 octubre 2021, </a:t>
            </a:r>
            <a:r>
              <a:rPr lang="es-ES" sz="1800" dirty="0" err="1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rcud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2679/2018).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2426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4C38E-427E-7C44-C271-2EB7ECA8D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0E0D59-0B82-F553-187E-91B79928C5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3341" y="884419"/>
            <a:ext cx="9969341" cy="5081665"/>
          </a:xfrm>
          <a:noFill/>
        </p:spPr>
        <p:txBody>
          <a:bodyPr rtlCol="0">
            <a:normAutofit fontScale="92500"/>
          </a:bodyPr>
          <a:lstStyle>
            <a:defPPr>
              <a:defRPr lang="es-ES"/>
            </a:def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II. DEDICACIÓN EXCLUSIVA (art. 21.1 y 3 ET)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Previsión expresa de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pacto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“plena (en realidad exclusiva) dedicación” que impide (“no podrá efectuarse”) “la prestación laboral de un trabajador para diversos empresarios” (art. 21.1 ET)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“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Compensación económica expresa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(art. 21.1 ET) por la exclusiva dedicación (art. 21.3 ET)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Rescisión del acuerdo por el trabajador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(art. 21.3 ET)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“Recuperar su libertad de trabajo en otro empleo”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Comunicación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escrita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 empresario con un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preaviso de 30 días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Pérdida de la compensación económica u otros derechos vinculados a la dedicación exclusiva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No se exige forma escrita, pero es sumamente recomendable; debe figurar y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poderse acreditar la compensación económica “expresa”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Posible sanción disciplinaria en caso de incumplimiento del pacto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2679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8CD82-337C-9A3D-FC83-21520FA78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E83108-CC50-04F8-2320-EA0845AC1F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4321" y="884419"/>
            <a:ext cx="10148341" cy="5081665"/>
          </a:xfrm>
          <a:noFill/>
        </p:spPr>
        <p:txBody>
          <a:bodyPr rtlCol="0">
            <a:normAutofit fontScale="92500" lnSpcReduction="20000"/>
          </a:bodyPr>
          <a:lstStyle>
            <a:defPPr>
              <a:defRPr lang="es-ES"/>
            </a:defPPr>
          </a:lstStyle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III. SECRETOS DE EMPRESA (Ley 1/2019, de 20 de febrero, de Secretos Empresariales)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Transposición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Derecho de la Unión Europea 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Ley 1/2019, de 20 de febrero, de Secretos Empresariales (LSE), transpone al Derecho español la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Directiva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(UE)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2016/943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del Parlamento Europeo y del Consejo, 8 junio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2.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Concepto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secreto empresarial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es-E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efectos de la LSE, “se considera secreto empresarial cualquier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información o conocimiento</a:t>
            </a:r>
            <a:r>
              <a:rPr lang="es-E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incluido el tecnológico, científico, industrial, comercial, organizativo o financiero, que reúna las siguientes condiciones: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es-E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a) Ser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secreto</a:t>
            </a:r>
            <a:r>
              <a:rPr lang="es-E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en el sentido de que, en su conjunto o en la configuración y reunión precisas de sus componentes, no es generalmente conocido por las personas pertenecientes a los círculos en que normalmente se utilice el tipo de información o conocimiento en cuestión, ni fácilmente accesible para ellas;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900"/>
              </a:spcBef>
              <a:spcAft>
                <a:spcPts val="900"/>
              </a:spcAft>
              <a:buNone/>
            </a:pPr>
            <a:r>
              <a:rPr lang="es-E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b) tener un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valor empresarial</a:t>
            </a:r>
            <a:r>
              <a:rPr lang="es-E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ya sea real o potencial, precisamente por ser secreto, y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900"/>
              </a:spcBef>
              <a:spcAft>
                <a:spcPts val="900"/>
              </a:spcAft>
              <a:buNone/>
            </a:pPr>
            <a:r>
              <a:rPr lang="es-E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c) haber sido objeto de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medidas razonables por parte de su titular para mantenerlo en secreto.</a:t>
            </a:r>
            <a:r>
              <a:rPr lang="es-E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”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8108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8AFE5-873A-75F3-661A-F9971AB87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A1C27E-ECF3-4FE1-FB4C-34A3B9949E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4361" y="884419"/>
            <a:ext cx="10208301" cy="5081665"/>
          </a:xfrm>
          <a:noFill/>
        </p:spPr>
        <p:txBody>
          <a:bodyPr rtlCol="0">
            <a:normAutofit fontScale="92500" lnSpcReduction="20000"/>
          </a:bodyPr>
          <a:lstStyle>
            <a:defPPr>
              <a:defRPr lang="es-ES"/>
            </a:defPPr>
          </a:lstStyle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Experiencia y competencias de las personas trabajadoras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a) “La</a:t>
            </a:r>
            <a:r>
              <a:rPr lang="es-ES" sz="1800" spc="-1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protección</a:t>
            </a:r>
            <a:r>
              <a:rPr lang="es-ES" sz="1800" spc="-11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1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s-ES" sz="1800" spc="-11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secretos</a:t>
            </a:r>
            <a:r>
              <a:rPr lang="es-ES" sz="1800" spc="-11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empresariales</a:t>
            </a:r>
            <a:r>
              <a:rPr lang="es-ES" sz="1800" spc="-1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(...)</a:t>
            </a:r>
            <a:r>
              <a:rPr lang="es-ES" sz="1800" spc="-11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s-ES" sz="1800" spc="-1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podrá</a:t>
            </a:r>
            <a:r>
              <a:rPr lang="es-ES" sz="1800" spc="-11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servir</a:t>
            </a:r>
            <a:r>
              <a:rPr lang="es-ES" sz="1800" spc="-11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1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base</a:t>
            </a:r>
            <a:r>
              <a:rPr lang="es-ES" sz="1800" spc="-11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lang="es-ES" sz="1800" spc="-1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justificar</a:t>
            </a:r>
            <a:r>
              <a:rPr lang="es-ES" sz="1800" spc="-11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limitaciones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uso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parte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(los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trabajadores)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experiencia</a:t>
            </a:r>
            <a:r>
              <a:rPr lang="es-ES" sz="1800" spc="-5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1800" spc="-45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competencias</a:t>
            </a:r>
            <a:r>
              <a:rPr lang="es-ES" sz="1800" spc="-5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adquiridas</a:t>
            </a:r>
            <a:r>
              <a:rPr lang="es-ES" sz="1800" spc="-9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honestamente</a:t>
            </a:r>
            <a:r>
              <a:rPr lang="es-ES" sz="1800" spc="-9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durante</a:t>
            </a:r>
            <a:r>
              <a:rPr lang="es-ES" sz="1800" spc="-9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lang="es-ES" sz="1800" spc="-85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normal</a:t>
            </a:r>
            <a:r>
              <a:rPr lang="es-ES" sz="1800" spc="-9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transcurso</a:t>
            </a:r>
            <a:r>
              <a:rPr lang="es-ES" sz="1800" spc="-9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85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s-ES" sz="1800" spc="-9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carrera</a:t>
            </a:r>
            <a:r>
              <a:rPr lang="es-ES" sz="1800" spc="-9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profesional</a:t>
            </a:r>
            <a:r>
              <a:rPr lang="es-ES" sz="1800" spc="-85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ES" sz="1800" spc="-9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9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información que</a:t>
            </a:r>
            <a:r>
              <a:rPr lang="es-ES" sz="1800" spc="-10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s-ES" sz="1800" spc="-10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reúna</a:t>
            </a:r>
            <a:r>
              <a:rPr lang="es-ES" sz="1800" spc="-1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todos</a:t>
            </a:r>
            <a:r>
              <a:rPr lang="es-ES" sz="1800" spc="-10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s-ES" sz="1800" spc="-1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requisitos</a:t>
            </a:r>
            <a:r>
              <a:rPr lang="es-ES" sz="1800" spc="-10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lang="es-ES" sz="1800" spc="-1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secreto</a:t>
            </a:r>
            <a:r>
              <a:rPr lang="es-ES" sz="1800" spc="-10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empresarial”</a:t>
            </a:r>
            <a:r>
              <a:rPr lang="es-ES" sz="1800" spc="-1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(art.</a:t>
            </a:r>
            <a:r>
              <a:rPr lang="es-ES" sz="1800" spc="-10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1.3</a:t>
            </a:r>
            <a:r>
              <a:rPr lang="es-ES" sz="1800" spc="-1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LSE)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La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experiencia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competencias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sz="1800" i="1" dirty="0" err="1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skill</a:t>
            </a:r>
            <a:r>
              <a:rPr lang="es-ES" sz="1800" i="1" spc="-55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i="1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s-ES" sz="1800" i="1" spc="-55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i="1" dirty="0" err="1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trabajadores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quedan,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así,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fuera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spc="-1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esfera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protección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dispensada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secreto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spc="-1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empresarial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spc="-1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Pacto expreso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a) “La protección de los secretos empresariales (...) no podrá servir de base (...) para 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impo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ner en los contratos de trabajo restricciones no previstas legalmente” (art. 1.3 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LSE)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b)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trabajador está obligado a guardar secreto (del secreto empresarial) (deriva del</a:t>
            </a:r>
            <a:r>
              <a:rPr lang="es-ES" sz="1800" spc="24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deber ´básico”</a:t>
            </a:r>
            <a:r>
              <a:rPr lang="es-ES" sz="1800" spc="-3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3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buena</a:t>
            </a:r>
            <a:r>
              <a:rPr lang="es-ES" sz="1800" spc="-3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art.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a),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conexión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art.</a:t>
            </a:r>
            <a:r>
              <a:rPr lang="es-ES" sz="1800" spc="-2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20.2,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ET).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Cabe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entender, por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tanto,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ello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está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previsto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legalmente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c)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Ahora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bien,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proporciona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mayor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protección y seguridad que el deber del trabajador de guardar secreto se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pacte expresamente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lo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regulación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más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adaptada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detallada,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incluso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desde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perspectiva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su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duración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temporal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manera,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ejemplo,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haya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dudas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sigue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obligando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 vez extinguido el contrato de</a:t>
            </a:r>
            <a:r>
              <a:rPr lang="es-ES" sz="1800" spc="-5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trabajo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7805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29AD2-116C-96BD-D9A0-89258C797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F2E0D5-AB29-4F1C-A733-49A58EA5FE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28164" y="1034320"/>
            <a:ext cx="9735671" cy="5081665"/>
          </a:xfrm>
          <a:noFill/>
        </p:spPr>
        <p:txBody>
          <a:bodyPr rtlCol="0">
            <a:normAutofit/>
          </a:bodyPr>
          <a:lstStyle>
            <a:defPPr>
              <a:defRPr lang="es-ES"/>
            </a:defPPr>
          </a:lstStyle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Negociación colectiva y representantes de los trabajadores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a) “La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protección</a:t>
            </a:r>
            <a:r>
              <a:rPr lang="es-ES" sz="1800" spc="-2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2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secretos</a:t>
            </a:r>
            <a:r>
              <a:rPr lang="es-ES" sz="1800" spc="-2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empresariales</a:t>
            </a:r>
            <a:r>
              <a:rPr lang="es-ES" sz="1800" spc="-2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s-ES" sz="1800" spc="-3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afectará</a:t>
            </a:r>
            <a:r>
              <a:rPr lang="es-ES" sz="1800" spc="-25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ES" sz="1800" spc="-2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s-ES" sz="1800" spc="-2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autonomía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2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s-ES" sz="1800" spc="-2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interlocutores sociales o a su derecho a la negociación colectiva” (art. 1.3</a:t>
            </a:r>
            <a:r>
              <a:rPr lang="es-ES" sz="1800" spc="-2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LSE)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b) La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obtención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secreto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empresarial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considerará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lícita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cuando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resulte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lang="es-ES" sz="1800" spc="-5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“ejercicio del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derecho de los trabajadores y de los representantes de los trabajadores a ser informados y consultados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de conformidad con el Derecho europeo o español y las 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prácticas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vigentes” (art. 2.1 c) LSE, en conexión con los arts. 64 y 65.4 ET). El art. 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64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regula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materias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sobre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comité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empresa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delegados</a:t>
            </a:r>
            <a:r>
              <a:rPr lang="es-ES" sz="1800" spc="-5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 tienen derecho a ser informados y</a:t>
            </a:r>
            <a:r>
              <a:rPr lang="es-ES" sz="1800" spc="-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consultados.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c) E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art. 65.4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establece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“excepcionalmente,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empresa no estará obligada a comunicar aquellas informaciones específicas relacionadas </a:t>
            </a:r>
            <a:r>
              <a:rPr lang="es-ES" sz="1800" spc="-2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secretos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industriales,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financieros</a:t>
            </a:r>
            <a:r>
              <a:rPr lang="es-ES" sz="1800" spc="-4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comerciales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cuya</a:t>
            </a:r>
            <a:r>
              <a:rPr lang="es-ES" sz="1800" spc="-4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divulgación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pudiera,</a:t>
            </a:r>
            <a:r>
              <a:rPr lang="es-ES" sz="1800" spc="-4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según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criterios objetivos,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obstaculizar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funcionamiento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s-ES" sz="1800" spc="-4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empresa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centro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4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trabajo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s-ES" sz="1800" spc="-4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ocasionar graves perjuicios en su estabilidad</a:t>
            </a:r>
            <a:r>
              <a:rPr lang="es-ES" sz="1800" spc="-1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económica”.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5405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D19D5-96B5-E07A-344F-68E0B714B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ADF41D-F122-E87D-C746-6449FF8533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1349" y="1034321"/>
            <a:ext cx="10029302" cy="5081665"/>
          </a:xfrm>
          <a:noFill/>
        </p:spPr>
        <p:txBody>
          <a:bodyPr rtlCol="0">
            <a:normAutofit fontScale="92500" lnSpcReduction="10000"/>
          </a:bodyPr>
          <a:lstStyle>
            <a:defPPr>
              <a:defRPr lang="es-ES"/>
            </a:defPPr>
          </a:lstStyle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obtención, utilización o revelación de un secreto empresarial se considerará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lícita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“cuando los trabajadores lo 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hayan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puesto en conocimiento de sus representantes, en 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marco del ejercicio legítimo por parte de estos de las funciones que tienen legalmente atribuidas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Derecho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europeo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español,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siempre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tal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revelación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fuera</a:t>
            </a:r>
            <a:r>
              <a:rPr lang="es-ES" sz="1800" spc="-2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necesaria para ese ejercicio” (artículo 2.3 c) LSE).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d) El art. 65.2 ET regula el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deber de sigilo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los miembros del comité de empresa y de los delegados de personal, deber de sigilo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persiste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expiración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mandato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representantes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(art.</a:t>
            </a:r>
            <a:r>
              <a:rPr lang="es-ES" sz="1800" spc="-3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65.3</a:t>
            </a:r>
            <a:r>
              <a:rPr lang="es-ES" sz="1800" spc="-3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ET)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spc="-1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e) N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ingún tipo de documento entregado por la empresa al comité de empresa puede ser utilizado</a:t>
            </a:r>
            <a:r>
              <a:rPr lang="es-ES" sz="1800" spc="-25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fuera</a:t>
            </a:r>
            <a:r>
              <a:rPr lang="es-ES" sz="1800" spc="-2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</a:t>
            </a:r>
            <a:r>
              <a:rPr lang="es-ES" sz="1800" spc="-2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estricto</a:t>
            </a:r>
            <a:r>
              <a:rPr lang="es-ES" sz="1800" spc="-2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ámbito</a:t>
            </a:r>
            <a:r>
              <a:rPr lang="es-ES" sz="1800" spc="-2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2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aquella</a:t>
            </a:r>
            <a:r>
              <a:rPr lang="es-ES" sz="1800" spc="-2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s-ES" sz="1800" spc="-2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</a:t>
            </a:r>
            <a:r>
              <a:rPr lang="es-ES" sz="1800" spc="-2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fines</a:t>
            </a:r>
            <a:r>
              <a:rPr lang="es-ES" sz="1800" spc="-2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distintos</a:t>
            </a:r>
            <a:r>
              <a:rPr lang="es-ES" sz="1800" spc="-2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s-ES" sz="1800" spc="-2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s-ES" sz="1800" spc="-2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es-ES" sz="1800" spc="-2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motivaron su entrega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(art. 65.3 ET)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6.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Jurisprudencia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-La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masa salarial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la plantilla de una empresa pública (y su conocimiento por la RLT)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 un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secreto empresarial 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(STS 30/2026, 15 enero 2026, </a:t>
            </a:r>
            <a:r>
              <a:rPr lang="es-ES" sz="1800" dirty="0" err="1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rec.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222/2024)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120" marR="359410" algn="just" eaLnBrk="0" hangingPunct="0">
              <a:lnSpc>
                <a:spcPct val="101000"/>
              </a:lnSpc>
              <a:spcAft>
                <a:spcPts val="800"/>
              </a:spcAft>
              <a:buNone/>
            </a:pP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-Sobre el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concepto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secreto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empresarial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 de gran interés la STS (</a:t>
            </a:r>
            <a:r>
              <a:rPr lang="es-ES" sz="1800" dirty="0">
                <a:solidFill>
                  <a:srgbClr val="007BB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1ª</a:t>
            </a:r>
            <a:r>
              <a:rPr lang="es-ES" sz="18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447/2024, 3 abril 2024 (r. 1729/2020)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017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BAC361-0D7A-DC05-86B5-6DD77D32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75" y="92597"/>
            <a:ext cx="3905250" cy="4197015"/>
          </a:xfrm>
          <a:noFill/>
        </p:spPr>
        <p:txBody>
          <a:bodyPr rtlCol="0" anchor="b"/>
          <a:lstStyle>
            <a:defPPr>
              <a:defRPr lang="es-ES"/>
            </a:defPPr>
          </a:lstStyle>
          <a:p>
            <a:pPr rtl="0"/>
            <a:r>
              <a:rPr lang="es-ES" sz="5400">
                <a:solidFill>
                  <a:schemeClr val="accent6">
                    <a:lumMod val="50000"/>
                    <a:lumOff val="50000"/>
                  </a:schemeClr>
                </a:solidFill>
              </a:rPr>
              <a:t>GRACIAS</a:t>
            </a:r>
            <a:br>
              <a:rPr lang="es-ES" sz="5400">
                <a:solidFill>
                  <a:schemeClr val="accent6">
                    <a:lumMod val="50000"/>
                    <a:lumOff val="50000"/>
                  </a:schemeClr>
                </a:solidFill>
              </a:rPr>
            </a:br>
            <a:r>
              <a:rPr lang="es-ES" sz="5400">
                <a:solidFill>
                  <a:schemeClr val="accent6">
                    <a:lumMod val="50000"/>
                    <a:lumOff val="50000"/>
                  </a:schemeClr>
                </a:solidFill>
              </a:rPr>
              <a:t>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611567175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r">
  <a:themeElements>
    <a:clrScheme name="TM10081922">
      <a:dk1>
        <a:srgbClr val="000000"/>
      </a:dk1>
      <a:lt1>
        <a:srgbClr val="FFFFFF"/>
      </a:lt1>
      <a:dk2>
        <a:srgbClr val="435369"/>
      </a:dk2>
      <a:lt2>
        <a:srgbClr val="E7E5E5"/>
      </a:lt2>
      <a:accent1>
        <a:srgbClr val="F2E5D8"/>
      </a:accent1>
      <a:accent2>
        <a:srgbClr val="8C3A27"/>
      </a:accent2>
      <a:accent3>
        <a:srgbClr val="F0C8BC"/>
      </a:accent3>
      <a:accent4>
        <a:srgbClr val="D9A390"/>
      </a:accent4>
      <a:accent5>
        <a:srgbClr val="FFF6F4"/>
      </a:accent5>
      <a:accent6>
        <a:srgbClr val="183F1E"/>
      </a:accent6>
      <a:hlink>
        <a:srgbClr val="467886"/>
      </a:hlink>
      <a:folHlink>
        <a:srgbClr val="96607D"/>
      </a:folHlink>
    </a:clrScheme>
    <a:fontScheme name="Custom 100">
      <a:majorFont>
        <a:latin typeface="Tisa Offc Serif Pro"/>
        <a:ea typeface=""/>
        <a:cs typeface=""/>
      </a:majorFont>
      <a:minorFont>
        <a:latin typeface="Quir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72342554_TF10081922_Win32" id="{844886B3-BF47-497B-B4FE-2EF751E8CA35}" vid="{A6C54B32-D796-482B-83D4-8010EA1494B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85DBF2E82FE0549A032A92C333392F7" ma:contentTypeVersion="11" ma:contentTypeDescription="Crear nuevo documento." ma:contentTypeScope="" ma:versionID="1c7eaee39b6f40a4f32e1c0a37733f5e">
  <xsd:schema xmlns:xsd="http://www.w3.org/2001/XMLSchema" xmlns:xs="http://www.w3.org/2001/XMLSchema" xmlns:p="http://schemas.microsoft.com/office/2006/metadata/properties" xmlns:ns2="d62be930-5e71-4de5-9f31-ecccfecf5637" xmlns:ns3="f727f10b-ca72-4f50-8b3b-443c6544d64f" targetNamespace="http://schemas.microsoft.com/office/2006/metadata/properties" ma:root="true" ma:fieldsID="4109a3b0d867b55f686837e1d44731cd" ns2:_="" ns3:_="">
    <xsd:import namespace="d62be930-5e71-4de5-9f31-ecccfecf5637"/>
    <xsd:import namespace="f727f10b-ca72-4f50-8b3b-443c6544d6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2be930-5e71-4de5-9f31-ecccfecf56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0479a157-611b-413c-9a1f-d1e0a2449a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27f10b-ca72-4f50-8b3b-443c6544d64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ddaa607-077e-4a9b-8812-ca24d4f7c2c6}" ma:internalName="TaxCatchAll" ma:showField="CatchAllData" ma:web="f727f10b-ca72-4f50-8b3b-443c6544d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27f10b-ca72-4f50-8b3b-443c6544d64f" xsi:nil="true"/>
    <lcf76f155ced4ddcb4097134ff3c332f xmlns="d62be930-5e71-4de5-9f31-ecccfecf563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B2D96AF-4C9E-4DD0-A165-CD22BB87D0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2EF14D-A700-492E-ADD8-563FC014C02F}"/>
</file>

<file path=customXml/itemProps3.xml><?xml version="1.0" encoding="utf-8"?>
<ds:datastoreItem xmlns:ds="http://schemas.openxmlformats.org/officeDocument/2006/customXml" ds:itemID="{AA349358-775F-4CF9-9AE6-33A7901637EF}">
  <ds:schemaRefs>
    <ds:schemaRef ds:uri="230e9df3-be65-4c73-a93b-d1236ebd677e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1845</Words>
  <Application>Microsoft Office PowerPoint</Application>
  <PresentationFormat>Panorámica</PresentationFormat>
  <Paragraphs>86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1" baseType="lpstr">
      <vt:lpstr>Aptos</vt:lpstr>
      <vt:lpstr>Arial</vt:lpstr>
      <vt:lpstr>Calibri</vt:lpstr>
      <vt:lpstr>Optima LT Std</vt:lpstr>
      <vt:lpstr>Quire Sans Pro Light</vt:lpstr>
      <vt:lpstr>Sabon LT Std</vt:lpstr>
      <vt:lpstr>Times New Roman</vt:lpstr>
      <vt:lpstr>Tisa Offc Serif Pro</vt:lpstr>
      <vt:lpstr>Personalizar</vt:lpstr>
      <vt:lpstr>PACTOS DE NO COMPETENCIA POSCONTRACTUAL, DEDICACIÓN EXCLUSIVA Y SECRETOS DE EMPRESA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  POR SU ATENCIÓN</vt:lpstr>
    </vt:vector>
  </TitlesOfParts>
  <Company>SGNTJ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Superar el nerviosismo</dc:title>
  <dc:creator>Begoña Alonso Asenjo</dc:creator>
  <cp:lastModifiedBy>Begoña Alonso Asenjo</cp:lastModifiedBy>
  <cp:revision>2</cp:revision>
  <dcterms:created xsi:type="dcterms:W3CDTF">2025-10-21T11:12:37Z</dcterms:created>
  <dcterms:modified xsi:type="dcterms:W3CDTF">2026-09-02T09:11:57Z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0x010100685DBF2E82FE0549A032A92C333392F7</vt:lpwstr>
  </property>
  <property fmtid="{D5CDD505-2E9C-101B-9397-08002B2CF9AE}" pid="3" name="Order">
    <vt:lpwstr>886100.000000000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